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_rels/slideMaster1.xml.rels" ContentType="application/vnd.openxmlformats-package.relationships+xml"/>
  <Override PartName="/ppt/notesMasters/notesMaster1.xml" ContentType="application/vnd.openxmlformats-officedocument.presentationml.notesMaster+xml"/>
  <Override PartName="/ppt/notesMasters/_rels/notesMaster1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notesSlides/notesSlide8.xml" ContentType="application/vnd.openxmlformats-officedocument.presentationml.notesSlide+xml"/>
  <Override PartName="/ppt/notesSlides/_rels/notesSlide8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21.xml" ContentType="application/vnd.openxmlformats-officedocument.presentationml.slide+xml"/>
  <Override PartName="/ppt/slides/slide4.xml" ContentType="application/vnd.openxmlformats-officedocument.presentationml.slide+xml"/>
  <Override PartName="/ppt/slides/slide22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23.xml" ContentType="application/vnd.openxmlformats-officedocument.presentationml.slide+xml"/>
  <Override PartName="/ppt/slides/slide7.xml" ContentType="application/vnd.openxmlformats-officedocument.presentationml.slide+xml"/>
  <Override PartName="/ppt/slides/slide24.xml" ContentType="application/vnd.openxmlformats-officedocument.presentationml.slide+xml"/>
  <Override PartName="/ppt/slides/slide8.xml" ContentType="application/vnd.openxmlformats-officedocument.presentationml.slide+xml"/>
  <Override PartName="/ppt/slides/slide25.xml" ContentType="application/vnd.openxmlformats-officedocument.presentationml.slide+xml"/>
  <Override PartName="/ppt/slides/slide9.xml" ContentType="application/vnd.openxmlformats-officedocument.presentationml.slide+xml"/>
  <Override PartName="/ppt/slides/slide26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_rels/slide1.xml.rels" ContentType="application/vnd.openxmlformats-package.relationships+xml"/>
  <Override PartName="/ppt/slides/_rels/slide22.xml.rels" ContentType="application/vnd.openxmlformats-package.relationships+xml"/>
  <Override PartName="/ppt/slides/_rels/slide2.xml.rels" ContentType="application/vnd.openxmlformats-package.relationships+xml"/>
  <Override PartName="/ppt/slides/_rels/slide20.xml.rels" ContentType="application/vnd.openxmlformats-package.relationships+xml"/>
  <Override PartName="/ppt/slides/_rels/slide3.xml.rels" ContentType="application/vnd.openxmlformats-package.relationships+xml"/>
  <Override PartName="/ppt/slides/_rels/slide21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23.xml.rels" ContentType="application/vnd.openxmlformats-package.relationships+xml"/>
  <Override PartName="/ppt/slides/_rels/slide6.xml.rels" ContentType="application/vnd.openxmlformats-package.relationships+xml"/>
  <Override PartName="/ppt/slides/_rels/slide24.xml.rels" ContentType="application/vnd.openxmlformats-package.relationships+xml"/>
  <Override PartName="/ppt/slides/_rels/slide7.xml.rels" ContentType="application/vnd.openxmlformats-package.relationships+xml"/>
  <Override PartName="/ppt/slides/_rels/slide25.xml.rels" ContentType="application/vnd.openxmlformats-package.relationships+xml"/>
  <Override PartName="/ppt/slides/_rels/slide8.xml.rels" ContentType="application/vnd.openxmlformats-package.relationships+xml"/>
  <Override PartName="/ppt/slides/_rels/slide26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  <Override PartName="/ppt/slides/_rels/slide27.xml.rels" ContentType="application/vnd.openxmlformats-package.relationships+xml"/>
  <Override PartName="/ppt/slides/_rels/slide28.xml.rels" ContentType="application/vnd.openxmlformats-package.relationships+xml"/>
  <Override PartName="/ppt/media/image28.jpeg" ContentType="image/jpeg"/>
  <Override PartName="/ppt/media/image1.png" ContentType="image/png"/>
  <Override PartName="/ppt/media/image2.png" ContentType="image/png"/>
  <Override PartName="/ppt/media/image17.jpeg" ContentType="image/jpeg"/>
  <Override PartName="/ppt/media/image3.png" ContentType="image/png"/>
  <Override PartName="/ppt/media/image45.jpeg" ContentType="image/jpeg"/>
  <Override PartName="/ppt/media/image4.png" ContentType="image/png"/>
  <Override PartName="/ppt/media/image5.png" ContentType="image/png"/>
  <Override PartName="/ppt/media/image6.png" ContentType="image/png"/>
  <Override PartName="/ppt/media/image34.jpeg" ContentType="image/jpeg"/>
  <Override PartName="/ppt/media/image7.png" ContentType="image/png"/>
  <Override PartName="/ppt/media/image8.png" ContentType="image/png"/>
  <Override PartName="/ppt/media/image9.jpeg" ContentType="image/jpeg"/>
  <Override PartName="/ppt/media/image10.png" ContentType="image/png"/>
  <Override PartName="/ppt/media/image29.jpeg" ContentType="image/jpeg"/>
  <Override PartName="/ppt/media/image11.png" ContentType="image/png"/>
  <Override PartName="/ppt/media/image12.png" ContentType="image/png"/>
  <Override PartName="/ppt/media/image13.jpeg" ContentType="image/jpeg"/>
  <Override PartName="/ppt/media/image14.jpeg" ContentType="image/jpeg"/>
  <Override PartName="/ppt/media/image15.jpeg" ContentType="image/jpeg"/>
  <Override PartName="/ppt/media/image39.png" ContentType="image/png"/>
  <Override PartName="/ppt/media/image16.jpeg" ContentType="image/jpeg"/>
  <Override PartName="/ppt/media/image49.png" ContentType="image/png"/>
  <Override PartName="/ppt/media/image18.png" ContentType="image/png"/>
  <Override PartName="/ppt/media/image19.jpeg" ContentType="image/jpeg"/>
  <Override PartName="/ppt/media/image20.jpeg" ContentType="image/jpeg"/>
  <Override PartName="/ppt/media/image21.jpeg" ContentType="image/jpeg"/>
  <Override PartName="/ppt/media/image54.png" ContentType="image/png"/>
  <Override PartName="/ppt/media/image22.jpeg" ContentType="image/jpeg"/>
  <Override PartName="/ppt/media/image23.png" ContentType="image/png"/>
  <Override PartName="/ppt/media/image24.jpeg" ContentType="image/jpeg"/>
  <Override PartName="/ppt/media/image25.jpeg" ContentType="image/jpeg"/>
  <Override PartName="/ppt/media/image26.jpeg" ContentType="image/jpeg"/>
  <Override PartName="/ppt/media/image27.jpeg" ContentType="image/jpeg"/>
  <Override PartName="/ppt/media/image47.png" ContentType="image/png"/>
  <Override PartName="/ppt/media/image30.jpeg" ContentType="image/jpeg"/>
  <Override PartName="/ppt/media/image31.jpeg" ContentType="image/jpeg"/>
  <Override PartName="/ppt/media/image32.jpeg" ContentType="image/jpeg"/>
  <Override PartName="/ppt/media/image52.png" ContentType="image/png"/>
  <Override PartName="/ppt/media/image33.jpeg" ContentType="image/jpeg"/>
  <Override PartName="/ppt/media/image35.jpeg" ContentType="image/jpeg"/>
  <Override PartName="/ppt/media/image36.jpeg" ContentType="image/jpeg"/>
  <Override PartName="/ppt/media/image37.jpeg" ContentType="image/jpeg"/>
  <Override PartName="/ppt/media/image38.jpeg" ContentType="image/jpeg"/>
  <Override PartName="/ppt/media/image40.jpeg" ContentType="image/jpeg"/>
  <Override PartName="/ppt/media/image41.jpeg" ContentType="image/jpeg"/>
  <Override PartName="/ppt/media/image42.jpeg" ContentType="image/jpeg"/>
  <Override PartName="/ppt/media/image43.jpeg" ContentType="image/jpeg"/>
  <Override PartName="/ppt/media/image50.png" ContentType="image/png"/>
  <Override PartName="/ppt/media/image44.jpeg" ContentType="image/jpeg"/>
  <Override PartName="/ppt/media/image46.jpeg" ContentType="image/jpeg"/>
  <Override PartName="/ppt/media/image48.png" ContentType="image/png"/>
  <Override PartName="/ppt/media/image51.jpeg" ContentType="image/jpeg"/>
  <Override PartName="/ppt/media/image53.png" ContentType="image/png"/>
  <Override PartName="/ppt/media/image55.png" ContentType="image/png"/>
  <Override PartName="/ppt/_rels/presentation.xml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notesMasterIdLst>
    <p:notesMasterId r:id="rId3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</p:sldIdLst>
  <p:sldSz cx="12192000" cy="68580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30" Type="http://schemas.openxmlformats.org/officeDocument/2006/relationships/slide" Target="slides/slide27.xml"/><Relationship Id="rId31" Type="http://schemas.openxmlformats.org/officeDocument/2006/relationships/slide" Target="slides/slide28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zh-TW" sz="1800" spc="-1" strike="noStrike">
                <a:solidFill>
                  <a:srgbClr val="000000"/>
                </a:solidFill>
                <a:latin typeface="Tw Cen MT"/>
              </a:rPr>
              <a:t>請按這裡移動投影片</a:t>
            </a:r>
            <a:endParaRPr b="0" lang="en-US" sz="1800" spc="-1" strike="noStrike">
              <a:solidFill>
                <a:srgbClr val="000000"/>
              </a:solidFill>
              <a:latin typeface="Tw Cen MT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zh-TW" sz="2000" spc="-1" strike="noStrike">
                <a:latin typeface="Arial"/>
              </a:rPr>
              <a:t>請按這裡編輯備註格式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US" sz="1400" spc="-1" strike="noStrike">
                <a:latin typeface="Times New Roman"/>
              </a:rPr>
              <a:t>&lt;頁首&gt;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5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r>
              <a:rPr b="0" lang="en-US" sz="1400" spc="-1" strike="noStrike">
                <a:latin typeface="Times New Roman"/>
              </a:rPr>
              <a:t>&lt;日期/時間&gt;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6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r>
              <a:rPr b="0" lang="en-US" sz="1400" spc="-1" strike="noStrike">
                <a:latin typeface="Times New Roman"/>
              </a:rPr>
              <a:t>&lt;頁尾&gt;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7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 algn="r"/>
            <a:fld id="{51A737AF-3C6E-4CEE-B024-D2CAEA2705B7}" type="slidenum">
              <a:rPr b="0" lang="en-US" sz="1400" spc="-1" strike="noStrike">
                <a:latin typeface="Times New Roman"/>
              </a:rPr>
              <a:t>&lt;編號&gt;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38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382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68F42D3F-14AC-434E-9EEB-879971924C8D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&lt;編號&gt;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w Cen MT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200" spc="-1" strike="noStrike">
              <a:solidFill>
                <a:srgbClr val="000000"/>
              </a:solidFill>
              <a:latin typeface="Tw Cen MT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200" spc="-1" strike="noStrike">
              <a:solidFill>
                <a:srgbClr val="000000"/>
              </a:solidFill>
              <a:latin typeface="Tw Cen MT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w Cen MT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200" spc="-1" strike="noStrike">
              <a:solidFill>
                <a:srgbClr val="000000"/>
              </a:solidFill>
              <a:latin typeface="Tw Cen MT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200" spc="-1" strike="noStrike">
              <a:solidFill>
                <a:srgbClr val="000000"/>
              </a:solidFill>
              <a:latin typeface="Tw Cen MT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200" spc="-1" strike="noStrike">
              <a:solidFill>
                <a:srgbClr val="000000"/>
              </a:solidFill>
              <a:latin typeface="Tw Cen MT"/>
            </a:endParaRPr>
          </a:p>
        </p:txBody>
      </p:sp>
      <p:sp>
        <p:nvSpPr>
          <p:cNvPr id="34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200" spc="-1" strike="noStrike">
              <a:solidFill>
                <a:srgbClr val="000000"/>
              </a:solidFill>
              <a:latin typeface="Tw Cen MT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w Cen MT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200" spc="-1" strike="noStrike">
              <a:solidFill>
                <a:srgbClr val="000000"/>
              </a:solidFill>
              <a:latin typeface="Tw Cen MT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200" spc="-1" strike="noStrike">
              <a:solidFill>
                <a:srgbClr val="000000"/>
              </a:solidFill>
              <a:latin typeface="Tw Cen MT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200" spc="-1" strike="noStrike">
              <a:solidFill>
                <a:srgbClr val="000000"/>
              </a:solidFill>
              <a:latin typeface="Tw Cen MT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200" spc="-1" strike="noStrike">
              <a:solidFill>
                <a:srgbClr val="000000"/>
              </a:solidFill>
              <a:latin typeface="Tw Cen MT"/>
            </a:endParaRPr>
          </a:p>
        </p:txBody>
      </p:sp>
      <p:sp>
        <p:nvSpPr>
          <p:cNvPr id="40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200" spc="-1" strike="noStrike">
              <a:solidFill>
                <a:srgbClr val="000000"/>
              </a:solidFill>
              <a:latin typeface="Tw Cen MT"/>
            </a:endParaRPr>
          </a:p>
        </p:txBody>
      </p:sp>
      <p:sp>
        <p:nvSpPr>
          <p:cNvPr id="41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200" spc="-1" strike="noStrike">
              <a:solidFill>
                <a:srgbClr val="000000"/>
              </a:solidFill>
              <a:latin typeface="Tw Cen MT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w Cen MT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w Cen MT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200" spc="-1" strike="noStrike">
              <a:solidFill>
                <a:srgbClr val="000000"/>
              </a:solidFill>
              <a:latin typeface="Tw Cen MT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w Cen MT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200" spc="-1" strike="noStrike">
              <a:solidFill>
                <a:srgbClr val="000000"/>
              </a:solidFill>
              <a:latin typeface="Tw Cen MT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200" spc="-1" strike="noStrike">
              <a:solidFill>
                <a:srgbClr val="000000"/>
              </a:solidFill>
              <a:latin typeface="Tw Cen MT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w Cen MT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w Cen MT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200" spc="-1" strike="noStrike">
              <a:solidFill>
                <a:srgbClr val="000000"/>
              </a:solidFill>
              <a:latin typeface="Tw Cen MT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200" spc="-1" strike="noStrike">
              <a:solidFill>
                <a:srgbClr val="000000"/>
              </a:solidFill>
              <a:latin typeface="Tw Cen MT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200" spc="-1" strike="noStrike">
              <a:solidFill>
                <a:srgbClr val="000000"/>
              </a:solidFill>
              <a:latin typeface="Tw Cen MT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w Cen MT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200" spc="-1" strike="noStrike">
              <a:solidFill>
                <a:srgbClr val="000000"/>
              </a:solidFill>
              <a:latin typeface="Tw Cen MT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200" spc="-1" strike="noStrike">
              <a:solidFill>
                <a:srgbClr val="000000"/>
              </a:solidFill>
              <a:latin typeface="Tw Cen MT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200" spc="-1" strike="noStrike">
              <a:solidFill>
                <a:srgbClr val="000000"/>
              </a:solidFill>
              <a:latin typeface="Tw Cen MT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w Cen MT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200" spc="-1" strike="noStrike">
              <a:solidFill>
                <a:srgbClr val="000000"/>
              </a:solidFill>
              <a:latin typeface="Tw Cen MT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200" spc="-1" strike="noStrike">
              <a:solidFill>
                <a:srgbClr val="000000"/>
              </a:solidFill>
              <a:latin typeface="Tw Cen MT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200" spc="-1" strike="noStrike">
              <a:solidFill>
                <a:srgbClr val="000000"/>
              </a:solidFill>
              <a:latin typeface="Tw Cen MT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Line 1"/>
          <p:cNvSpPr/>
          <p:nvPr/>
        </p:nvSpPr>
        <p:spPr>
          <a:xfrm flipV="1">
            <a:off x="761760" y="826200"/>
            <a:ext cx="360" cy="914400"/>
          </a:xfrm>
          <a:prstGeom prst="line">
            <a:avLst/>
          </a:prstGeom>
          <a:ln w="19050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" name="PlaceHolder 2"/>
          <p:cNvSpPr>
            <a:spLocks noGrp="1"/>
          </p:cNvSpPr>
          <p:nvPr>
            <p:ph type="dt"/>
          </p:nvPr>
        </p:nvSpPr>
        <p:spPr>
          <a:xfrm>
            <a:off x="1024200" y="6470640"/>
            <a:ext cx="2153880" cy="27396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fld id="{5D5ED230-2B4D-4022-969C-B613DCBD448B}" type="datetime">
              <a:rPr b="0" lang="en-US" sz="1000" spc="-1" strike="noStrike">
                <a:solidFill>
                  <a:srgbClr val="0d0d0d"/>
                </a:solidFill>
                <a:latin typeface="Tw Cen MT Condensed"/>
              </a:rPr>
              <a:t>12/21/21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/>
          </p:nvPr>
        </p:nvSpPr>
        <p:spPr>
          <a:xfrm>
            <a:off x="4843080" y="6470640"/>
            <a:ext cx="5901120" cy="273960"/>
          </a:xfrm>
          <a:prstGeom prst="rect">
            <a:avLst/>
          </a:prstGeom>
        </p:spPr>
        <p:txBody>
          <a:bodyPr anchor="ctr"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/>
          </p:nvPr>
        </p:nvSpPr>
        <p:spPr>
          <a:xfrm>
            <a:off x="10837440" y="6470640"/>
            <a:ext cx="973440" cy="27396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fld id="{361881D8-CA05-4119-B72C-08A750B328A1}" type="slidenum">
              <a:rPr b="0" lang="en-US" sz="1000" spc="-1" strike="noStrike">
                <a:solidFill>
                  <a:srgbClr val="0d0d0d"/>
                </a:solidFill>
                <a:latin typeface="Tw Cen MT Condensed"/>
              </a:rPr>
              <a:t>&lt;編號&gt;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zh-TW" sz="1800" spc="-1" strike="noStrike">
                <a:solidFill>
                  <a:srgbClr val="000000"/>
                </a:solidFill>
                <a:latin typeface="Tw Cen MT"/>
              </a:rPr>
              <a:t>請按這裡編輯題名文字格式</a:t>
            </a:r>
            <a:endParaRPr b="0" lang="en-US" sz="1800" spc="-1" strike="noStrike">
              <a:solidFill>
                <a:srgbClr val="000000"/>
              </a:solidFill>
              <a:latin typeface="Tw Cen MT"/>
            </a:endParaRPr>
          </a:p>
        </p:txBody>
      </p:sp>
      <p:sp>
        <p:nvSpPr>
          <p:cNvPr id="5" name="PlaceHolder 6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2200" spc="-1" strike="noStrike">
                <a:solidFill>
                  <a:srgbClr val="000000"/>
                </a:solidFill>
                <a:latin typeface="Tw Cen MT"/>
              </a:rPr>
              <a:t>請按這裡編輯大綱文字格式</a:t>
            </a:r>
            <a:endParaRPr b="0" lang="en-US" sz="2200" spc="-1" strike="noStrike">
              <a:solidFill>
                <a:srgbClr val="000000"/>
              </a:solidFill>
              <a:latin typeface="Tw Cen MT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zh-TW" sz="1400" spc="-1" strike="noStrike">
                <a:solidFill>
                  <a:srgbClr val="000000"/>
                </a:solidFill>
                <a:latin typeface="Tw Cen MT"/>
              </a:rPr>
              <a:t>第二個大綱層次</a:t>
            </a:r>
            <a:endParaRPr b="0" lang="en-US" sz="1400" spc="-1" strike="noStrike">
              <a:solidFill>
                <a:srgbClr val="000000"/>
              </a:solidFill>
              <a:latin typeface="Tw Cen M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1400" spc="-1" strike="noStrike">
                <a:solidFill>
                  <a:srgbClr val="000000"/>
                </a:solidFill>
                <a:latin typeface="Tw Cen MT"/>
              </a:rPr>
              <a:t>第三個大綱層次</a:t>
            </a:r>
            <a:endParaRPr b="0" lang="en-US" sz="1400" spc="-1" strike="noStrike">
              <a:solidFill>
                <a:srgbClr val="000000"/>
              </a:solidFill>
              <a:latin typeface="Tw Cen MT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zh-TW" sz="1400" spc="-1" strike="noStrike">
                <a:solidFill>
                  <a:srgbClr val="000000"/>
                </a:solidFill>
                <a:latin typeface="Tw Cen MT"/>
              </a:rPr>
              <a:t>第四個大綱層次</a:t>
            </a:r>
            <a:endParaRPr b="0" lang="en-US" sz="1400" spc="-1" strike="noStrike">
              <a:solidFill>
                <a:srgbClr val="000000"/>
              </a:solidFill>
              <a:latin typeface="Tw Cen MT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2000" spc="-1" strike="noStrike">
                <a:solidFill>
                  <a:srgbClr val="000000"/>
                </a:solidFill>
                <a:latin typeface="Tw Cen MT"/>
              </a:rPr>
              <a:t>第五個大綱層次</a:t>
            </a:r>
            <a:endParaRPr b="0" lang="en-US" sz="2000" spc="-1" strike="noStrike">
              <a:solidFill>
                <a:srgbClr val="000000"/>
              </a:solidFill>
              <a:latin typeface="Tw Cen MT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2000" spc="-1" strike="noStrike">
                <a:solidFill>
                  <a:srgbClr val="000000"/>
                </a:solidFill>
                <a:latin typeface="Tw Cen MT"/>
              </a:rPr>
              <a:t>第六個大綱層次</a:t>
            </a:r>
            <a:endParaRPr b="0" lang="en-US" sz="2000" spc="-1" strike="noStrike">
              <a:solidFill>
                <a:srgbClr val="000000"/>
              </a:solidFill>
              <a:latin typeface="Tw Cen MT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2000" spc="-1" strike="noStrike">
                <a:solidFill>
                  <a:srgbClr val="000000"/>
                </a:solidFill>
                <a:latin typeface="Tw Cen MT"/>
              </a:rPr>
              <a:t>第七個大綱層次</a:t>
            </a:r>
            <a:endParaRPr b="0" lang="en-US" sz="2000" spc="-1" strike="noStrike">
              <a:solidFill>
                <a:srgbClr val="000000"/>
              </a:solidFill>
              <a:latin typeface="Tw Cen MT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9.jpeg"/><Relationship Id="rId2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0.jpeg"/><Relationship Id="rId2" Type="http://schemas.openxmlformats.org/officeDocument/2006/relationships/image" Target="../media/image21.jpeg"/><Relationship Id="rId3" Type="http://schemas.openxmlformats.org/officeDocument/2006/relationships/image" Target="../media/image22.jpeg"/><Relationship Id="rId4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4.jpeg"/><Relationship Id="rId2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5.jpeg"/><Relationship Id="rId2" Type="http://schemas.openxmlformats.org/officeDocument/2006/relationships/image" Target="../media/image26.jpeg"/><Relationship Id="rId3" Type="http://schemas.openxmlformats.org/officeDocument/2006/relationships/image" Target="../media/image27.jpeg"/><Relationship Id="rId4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8.jpeg"/><Relationship Id="rId2" Type="http://schemas.openxmlformats.org/officeDocument/2006/relationships/image" Target="../media/image29.jpeg"/><Relationship Id="rId3" Type="http://schemas.openxmlformats.org/officeDocument/2006/relationships/image" Target="../media/image30.jpeg"/><Relationship Id="rId4" Type="http://schemas.openxmlformats.org/officeDocument/2006/relationships/image" Target="../media/image31.jpeg"/><Relationship Id="rId5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32.jpeg"/><Relationship Id="rId2" Type="http://schemas.openxmlformats.org/officeDocument/2006/relationships/image" Target="../media/image33.jpeg"/><Relationship Id="rId3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34.jpeg"/><Relationship Id="rId2" Type="http://schemas.openxmlformats.org/officeDocument/2006/relationships/image" Target="../media/image35.jpeg"/><Relationship Id="rId3" Type="http://schemas.openxmlformats.org/officeDocument/2006/relationships/image" Target="../media/image36.jpeg"/><Relationship Id="rId4" Type="http://schemas.openxmlformats.org/officeDocument/2006/relationships/slideLayout" Target="../slideLayouts/slideLayout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37.jpeg"/><Relationship Id="rId2" Type="http://schemas.openxmlformats.org/officeDocument/2006/relationships/image" Target="../media/image38.jpeg"/><Relationship Id="rId3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slideLayout" Target="../slideLayouts/slideLayout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slideLayout" Target="../slideLayouts/slideLayout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40.jpeg"/><Relationship Id="rId2" Type="http://schemas.openxmlformats.org/officeDocument/2006/relationships/image" Target="../media/image41.jpeg"/><Relationship Id="rId3" Type="http://schemas.openxmlformats.org/officeDocument/2006/relationships/slideLayout" Target="../slideLayouts/slideLayout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42.jpeg"/><Relationship Id="rId2" Type="http://schemas.openxmlformats.org/officeDocument/2006/relationships/image" Target="../media/image43.jpeg"/><Relationship Id="rId3" Type="http://schemas.openxmlformats.org/officeDocument/2006/relationships/image" Target="../media/image44.jpeg"/><Relationship Id="rId4" Type="http://schemas.openxmlformats.org/officeDocument/2006/relationships/image" Target="../media/image45.jpeg"/><Relationship Id="rId5" Type="http://schemas.openxmlformats.org/officeDocument/2006/relationships/image" Target="../media/image46.jpeg"/><Relationship Id="rId6" Type="http://schemas.openxmlformats.org/officeDocument/2006/relationships/slideLayout" Target="../slideLayouts/slideLayout1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image" Target="../media/image48.png"/><Relationship Id="rId3" Type="http://schemas.openxmlformats.org/officeDocument/2006/relationships/image" Target="../media/image49.png"/><Relationship Id="rId4" Type="http://schemas.openxmlformats.org/officeDocument/2006/relationships/slideLayout" Target="../slideLayouts/slideLayout1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image" Target="../media/image51.jpeg"/><Relationship Id="rId3" Type="http://schemas.openxmlformats.org/officeDocument/2006/relationships/slideLayout" Target="../slideLayouts/slideLayout1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52.png"/><Relationship Id="rId2" Type="http://schemas.openxmlformats.org/officeDocument/2006/relationships/slideLayout" Target="../slideLayouts/slideLayout1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53.png"/><Relationship Id="rId2" Type="http://schemas.openxmlformats.org/officeDocument/2006/relationships/image" Target="../media/image54.png"/><Relationship Id="rId3" Type="http://schemas.openxmlformats.org/officeDocument/2006/relationships/slideLayout" Target="../slideLayouts/slideLayout1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55.png"/><Relationship Id="rId2" Type="http://schemas.openxmlformats.org/officeDocument/2006/relationships/slideLayout" Target="../slideLayouts/slideLayout1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9.jpeg"/><Relationship Id="rId2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3.jpeg"/><Relationship Id="rId2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4.jpeg"/><Relationship Id="rId2" Type="http://schemas.openxmlformats.org/officeDocument/2006/relationships/image" Target="../media/image15.jpeg"/><Relationship Id="rId3" Type="http://schemas.openxmlformats.org/officeDocument/2006/relationships/image" Target="../media/image16.jpe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7.jpeg"/><Relationship Id="rId2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CustomShape 1"/>
          <p:cNvSpPr/>
          <p:nvPr/>
        </p:nvSpPr>
        <p:spPr>
          <a:xfrm>
            <a:off x="-41040" y="4096440"/>
            <a:ext cx="12191760" cy="1551960"/>
          </a:xfrm>
          <a:prstGeom prst="rect">
            <a:avLst/>
          </a:prstGeom>
          <a:solidFill>
            <a:srgbClr val="1cad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" name="CustomShape 2"/>
          <p:cNvSpPr/>
          <p:nvPr/>
        </p:nvSpPr>
        <p:spPr>
          <a:xfrm>
            <a:off x="318600" y="4665240"/>
            <a:ext cx="1110600" cy="1110600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0" name="CustomShape 3"/>
          <p:cNvSpPr/>
          <p:nvPr/>
        </p:nvSpPr>
        <p:spPr>
          <a:xfrm>
            <a:off x="2046960" y="4339080"/>
            <a:ext cx="1059840" cy="1059840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" name="CustomShape 4"/>
          <p:cNvSpPr/>
          <p:nvPr/>
        </p:nvSpPr>
        <p:spPr>
          <a:xfrm>
            <a:off x="1300320" y="3978360"/>
            <a:ext cx="797760" cy="797760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" name="CustomShape 5"/>
          <p:cNvSpPr/>
          <p:nvPr/>
        </p:nvSpPr>
        <p:spPr>
          <a:xfrm>
            <a:off x="1588680" y="5114520"/>
            <a:ext cx="329040" cy="329040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3" name="CustomShape 6"/>
          <p:cNvSpPr/>
          <p:nvPr/>
        </p:nvSpPr>
        <p:spPr>
          <a:xfrm>
            <a:off x="844560" y="4146840"/>
            <a:ext cx="1299600" cy="76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zh-TW" sz="4400" spc="-1" strike="noStrike">
                <a:solidFill>
                  <a:srgbClr val="ffffff"/>
                </a:solidFill>
                <a:latin typeface="Tw Cen MT Condensed"/>
              </a:rPr>
              <a:t>主題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54" name="CustomShape 7"/>
          <p:cNvSpPr/>
          <p:nvPr/>
        </p:nvSpPr>
        <p:spPr>
          <a:xfrm>
            <a:off x="838080" y="4879440"/>
            <a:ext cx="8771400" cy="760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zh-TW" sz="3200" spc="-1" strike="noStrike">
                <a:solidFill>
                  <a:srgbClr val="ffffff"/>
                </a:solidFill>
                <a:latin typeface="Tw Cen MT"/>
              </a:rPr>
              <a:t>土石流潛勢溪流統計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55" name="CustomShape 8"/>
          <p:cNvSpPr/>
          <p:nvPr/>
        </p:nvSpPr>
        <p:spPr>
          <a:xfrm>
            <a:off x="8059320" y="3900960"/>
            <a:ext cx="1246680" cy="1246680"/>
          </a:xfrm>
          <a:prstGeom prst="diamond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6" name="CustomShape 9"/>
          <p:cNvSpPr/>
          <p:nvPr/>
        </p:nvSpPr>
        <p:spPr>
          <a:xfrm>
            <a:off x="9473040" y="4764600"/>
            <a:ext cx="782280" cy="782280"/>
          </a:xfrm>
          <a:prstGeom prst="diamond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7" name="CustomShape 10"/>
          <p:cNvSpPr/>
          <p:nvPr/>
        </p:nvSpPr>
        <p:spPr>
          <a:xfrm>
            <a:off x="10375560" y="4159440"/>
            <a:ext cx="531720" cy="531720"/>
          </a:xfrm>
          <a:prstGeom prst="diamond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8" name="CustomShape 11"/>
          <p:cNvSpPr/>
          <p:nvPr/>
        </p:nvSpPr>
        <p:spPr>
          <a:xfrm>
            <a:off x="11619000" y="5103360"/>
            <a:ext cx="531720" cy="531720"/>
          </a:xfrm>
          <a:prstGeom prst="diamond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9" name="CustomShape 12"/>
          <p:cNvSpPr/>
          <p:nvPr/>
        </p:nvSpPr>
        <p:spPr>
          <a:xfrm>
            <a:off x="11411280" y="4942800"/>
            <a:ext cx="434160" cy="434160"/>
          </a:xfrm>
          <a:prstGeom prst="diamond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0" name="CustomShape 13"/>
          <p:cNvSpPr/>
          <p:nvPr/>
        </p:nvSpPr>
        <p:spPr>
          <a:xfrm>
            <a:off x="3753360" y="1256760"/>
            <a:ext cx="2381400" cy="2381400"/>
          </a:xfrm>
          <a:prstGeom prst="ellipse">
            <a:avLst/>
          </a:prstGeom>
          <a:noFill/>
          <a:ln>
            <a:solidFill>
              <a:srgbClr val="595959"/>
            </a:solidFill>
            <a:prstDash val="sys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1" name="CustomShape 14"/>
          <p:cNvSpPr/>
          <p:nvPr/>
        </p:nvSpPr>
        <p:spPr>
          <a:xfrm>
            <a:off x="2568960" y="1105560"/>
            <a:ext cx="2381400" cy="2381400"/>
          </a:xfrm>
          <a:prstGeom prst="ellipse">
            <a:avLst/>
          </a:prstGeom>
          <a:noFill/>
          <a:ln>
            <a:solidFill>
              <a:srgbClr val="595959"/>
            </a:solidFill>
            <a:prstDash val="sys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62" name="Group 15"/>
          <p:cNvGrpSpPr/>
          <p:nvPr/>
        </p:nvGrpSpPr>
        <p:grpSpPr>
          <a:xfrm>
            <a:off x="1176480" y="399960"/>
            <a:ext cx="3163680" cy="3159360"/>
            <a:chOff x="1176480" y="399960"/>
            <a:chExt cx="3163680" cy="3159360"/>
          </a:xfrm>
        </p:grpSpPr>
        <p:sp>
          <p:nvSpPr>
            <p:cNvPr id="63" name="CustomShape 16"/>
            <p:cNvSpPr/>
            <p:nvPr/>
          </p:nvSpPr>
          <p:spPr>
            <a:xfrm rot="3741600">
              <a:off x="1586880" y="810360"/>
              <a:ext cx="2343960" cy="2341440"/>
            </a:xfrm>
            <a:custGeom>
              <a:avLst/>
              <a:gdLst/>
              <a:ahLst/>
              <a:rect l="l" t="t" r="r" b="b"/>
              <a:pathLst>
                <a:path w="1800200" h="1800200">
                  <a:moveTo>
                    <a:pt x="0" y="900100"/>
                  </a:moveTo>
                  <a:cubicBezTo>
                    <a:pt x="0" y="661379"/>
                    <a:pt x="94832" y="432435"/>
                    <a:pt x="263634" y="263633"/>
                  </a:cubicBezTo>
                  <a:cubicBezTo>
                    <a:pt x="432436" y="94832"/>
                    <a:pt x="661380" y="0"/>
                    <a:pt x="900101" y="1"/>
                  </a:cubicBezTo>
                  <a:cubicBezTo>
                    <a:pt x="1138822" y="1"/>
                    <a:pt x="1367766" y="94833"/>
                    <a:pt x="1536568" y="263635"/>
                  </a:cubicBezTo>
                  <a:cubicBezTo>
                    <a:pt x="1705369" y="432437"/>
                    <a:pt x="1800201" y="661381"/>
                    <a:pt x="1800200" y="900102"/>
                  </a:cubicBezTo>
                  <a:cubicBezTo>
                    <a:pt x="1800200" y="1138823"/>
                    <a:pt x="1705368" y="1367767"/>
                    <a:pt x="1536567" y="1536569"/>
                  </a:cubicBezTo>
                  <a:cubicBezTo>
                    <a:pt x="1367765" y="1705371"/>
                    <a:pt x="1138821" y="1800202"/>
                    <a:pt x="900100" y="1800202"/>
                  </a:cubicBezTo>
                  <a:cubicBezTo>
                    <a:pt x="661379" y="1800202"/>
                    <a:pt x="432435" y="1705370"/>
                    <a:pt x="263633" y="1536568"/>
                  </a:cubicBezTo>
                  <a:cubicBezTo>
                    <a:pt x="94832" y="1367766"/>
                    <a:pt x="0" y="1138822"/>
                    <a:pt x="0" y="900101"/>
                  </a:cubicBezTo>
                  <a:lnTo>
                    <a:pt x="0" y="900100"/>
                  </a:lnTo>
                  <a:close/>
                </a:path>
              </a:pathLst>
            </a:custGeom>
            <a:gradFill rotWithShape="0">
              <a:gsLst>
                <a:gs pos="0">
                  <a:srgbClr val="ffffff"/>
                </a:gs>
                <a:gs pos="100000">
                  <a:srgbClr val="b8b8b8"/>
                </a:gs>
              </a:gsLst>
              <a:lin ang="6438000"/>
            </a:gradFill>
            <a:ln w="25400">
              <a:noFill/>
            </a:ln>
            <a:effectLst>
              <a:outerShdw algn="tr" blurRad="127000" dir="7372374" dist="63009" rotWithShape="0" sx="102000" sy="102000">
                <a:srgbClr val="000000">
                  <a:alpha val="39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64" name="CustomShape 17"/>
            <p:cNvSpPr/>
            <p:nvPr/>
          </p:nvSpPr>
          <p:spPr>
            <a:xfrm rot="16377000">
              <a:off x="1614960" y="829800"/>
              <a:ext cx="2311200" cy="2306520"/>
            </a:xfrm>
            <a:custGeom>
              <a:avLst/>
              <a:gdLst/>
              <a:ahLst/>
              <a:rect l="l" t="t" r="r" b="b"/>
              <a:pathLst>
                <a:path w="1800200" h="1800200">
                  <a:moveTo>
                    <a:pt x="0" y="900100"/>
                  </a:moveTo>
                  <a:cubicBezTo>
                    <a:pt x="0" y="661379"/>
                    <a:pt x="94832" y="432435"/>
                    <a:pt x="263634" y="263633"/>
                  </a:cubicBezTo>
                  <a:cubicBezTo>
                    <a:pt x="432436" y="94832"/>
                    <a:pt x="661380" y="0"/>
                    <a:pt x="900101" y="1"/>
                  </a:cubicBezTo>
                  <a:cubicBezTo>
                    <a:pt x="1138822" y="1"/>
                    <a:pt x="1367766" y="94833"/>
                    <a:pt x="1536568" y="263635"/>
                  </a:cubicBezTo>
                  <a:cubicBezTo>
                    <a:pt x="1705369" y="432437"/>
                    <a:pt x="1800201" y="661381"/>
                    <a:pt x="1800200" y="900102"/>
                  </a:cubicBezTo>
                  <a:cubicBezTo>
                    <a:pt x="1800200" y="1138823"/>
                    <a:pt x="1705368" y="1367767"/>
                    <a:pt x="1536567" y="1536569"/>
                  </a:cubicBezTo>
                  <a:cubicBezTo>
                    <a:pt x="1367765" y="1705371"/>
                    <a:pt x="1138821" y="1800202"/>
                    <a:pt x="900100" y="1800202"/>
                  </a:cubicBezTo>
                  <a:cubicBezTo>
                    <a:pt x="661379" y="1800202"/>
                    <a:pt x="432435" y="1705370"/>
                    <a:pt x="263633" y="1536568"/>
                  </a:cubicBezTo>
                  <a:cubicBezTo>
                    <a:pt x="94832" y="1367766"/>
                    <a:pt x="0" y="1138822"/>
                    <a:pt x="0" y="900101"/>
                  </a:cubicBezTo>
                  <a:lnTo>
                    <a:pt x="0" y="900100"/>
                  </a:lnTo>
                  <a:close/>
                </a:path>
              </a:pathLst>
            </a:custGeom>
            <a:gradFill rotWithShape="0">
              <a:gsLst>
                <a:gs pos="0">
                  <a:srgbClr val="ffffff"/>
                </a:gs>
                <a:gs pos="100000">
                  <a:srgbClr val="bfbfbf"/>
                </a:gs>
              </a:gsLst>
              <a:lin ang="19074000"/>
            </a:gradFill>
            <a:ln w="2540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65" name="CustomShape 18"/>
          <p:cNvSpPr/>
          <p:nvPr/>
        </p:nvSpPr>
        <p:spPr>
          <a:xfrm>
            <a:off x="1932840" y="1141920"/>
            <a:ext cx="1691280" cy="1694520"/>
          </a:xfrm>
          <a:prstGeom prst="ellipse">
            <a:avLst/>
          </a:prstGeom>
          <a:solidFill>
            <a:schemeClr val="accent1"/>
          </a:solidFill>
          <a:ln w="25400">
            <a:noFill/>
          </a:ln>
          <a:effectLst>
            <a:innerShdw blurRad="63500" dir="18660000" dist="25400">
              <a:srgbClr val="000000">
                <a:alpha val="35000"/>
              </a:srgbClr>
            </a:inn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zh-TW" sz="10000" spc="-1" strike="noStrike">
                <a:solidFill>
                  <a:srgbClr val="ffffff"/>
                </a:solidFill>
                <a:latin typeface="Arial"/>
                <a:ea typeface="宋体"/>
              </a:rPr>
              <a:t>資</a:t>
            </a:r>
            <a:endParaRPr b="0" lang="en-US" sz="10000" spc="-1" strike="noStrike">
              <a:latin typeface="Arial"/>
            </a:endParaRPr>
          </a:p>
        </p:txBody>
      </p:sp>
      <p:grpSp>
        <p:nvGrpSpPr>
          <p:cNvPr id="66" name="Group 19"/>
          <p:cNvGrpSpPr/>
          <p:nvPr/>
        </p:nvGrpSpPr>
        <p:grpSpPr>
          <a:xfrm>
            <a:off x="3245760" y="218520"/>
            <a:ext cx="2946960" cy="2942640"/>
            <a:chOff x="3245760" y="218520"/>
            <a:chExt cx="2946960" cy="2942640"/>
          </a:xfrm>
        </p:grpSpPr>
        <p:sp>
          <p:nvSpPr>
            <p:cNvPr id="67" name="CustomShape 20"/>
            <p:cNvSpPr/>
            <p:nvPr/>
          </p:nvSpPr>
          <p:spPr>
            <a:xfrm rot="3741600">
              <a:off x="3628080" y="600840"/>
              <a:ext cx="2183400" cy="2180880"/>
            </a:xfrm>
            <a:custGeom>
              <a:avLst/>
              <a:gdLst/>
              <a:ahLst/>
              <a:rect l="l" t="t" r="r" b="b"/>
              <a:pathLst>
                <a:path w="1800200" h="1800200">
                  <a:moveTo>
                    <a:pt x="0" y="900100"/>
                  </a:moveTo>
                  <a:cubicBezTo>
                    <a:pt x="0" y="661379"/>
                    <a:pt x="94832" y="432435"/>
                    <a:pt x="263634" y="263633"/>
                  </a:cubicBezTo>
                  <a:cubicBezTo>
                    <a:pt x="432436" y="94832"/>
                    <a:pt x="661380" y="0"/>
                    <a:pt x="900101" y="1"/>
                  </a:cubicBezTo>
                  <a:cubicBezTo>
                    <a:pt x="1138822" y="1"/>
                    <a:pt x="1367766" y="94833"/>
                    <a:pt x="1536568" y="263635"/>
                  </a:cubicBezTo>
                  <a:cubicBezTo>
                    <a:pt x="1705369" y="432437"/>
                    <a:pt x="1800201" y="661381"/>
                    <a:pt x="1800200" y="900102"/>
                  </a:cubicBezTo>
                  <a:cubicBezTo>
                    <a:pt x="1800200" y="1138823"/>
                    <a:pt x="1705368" y="1367767"/>
                    <a:pt x="1536567" y="1536569"/>
                  </a:cubicBezTo>
                  <a:cubicBezTo>
                    <a:pt x="1367765" y="1705371"/>
                    <a:pt x="1138821" y="1800202"/>
                    <a:pt x="900100" y="1800202"/>
                  </a:cubicBezTo>
                  <a:cubicBezTo>
                    <a:pt x="661379" y="1800202"/>
                    <a:pt x="432435" y="1705370"/>
                    <a:pt x="263633" y="1536568"/>
                  </a:cubicBezTo>
                  <a:cubicBezTo>
                    <a:pt x="94832" y="1367766"/>
                    <a:pt x="0" y="1138822"/>
                    <a:pt x="0" y="900101"/>
                  </a:cubicBezTo>
                  <a:lnTo>
                    <a:pt x="0" y="900100"/>
                  </a:lnTo>
                  <a:close/>
                </a:path>
              </a:pathLst>
            </a:custGeom>
            <a:gradFill rotWithShape="0">
              <a:gsLst>
                <a:gs pos="0">
                  <a:srgbClr val="ffffff"/>
                </a:gs>
                <a:gs pos="100000">
                  <a:srgbClr val="b8b8b8"/>
                </a:gs>
              </a:gsLst>
              <a:lin ang="6438000"/>
            </a:gradFill>
            <a:ln w="25400">
              <a:noFill/>
            </a:ln>
            <a:effectLst>
              <a:outerShdw algn="tr" blurRad="127000" dir="7372374" dist="63009" rotWithShape="0" sx="102000" sy="102000">
                <a:srgbClr val="000000">
                  <a:alpha val="39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68" name="CustomShape 21"/>
            <p:cNvSpPr/>
            <p:nvPr/>
          </p:nvSpPr>
          <p:spPr>
            <a:xfrm rot="16377000">
              <a:off x="3654360" y="618840"/>
              <a:ext cx="2152800" cy="2148480"/>
            </a:xfrm>
            <a:custGeom>
              <a:avLst/>
              <a:gdLst/>
              <a:ahLst/>
              <a:rect l="l" t="t" r="r" b="b"/>
              <a:pathLst>
                <a:path w="1800200" h="1800200">
                  <a:moveTo>
                    <a:pt x="0" y="900100"/>
                  </a:moveTo>
                  <a:cubicBezTo>
                    <a:pt x="0" y="661379"/>
                    <a:pt x="94832" y="432435"/>
                    <a:pt x="263634" y="263633"/>
                  </a:cubicBezTo>
                  <a:cubicBezTo>
                    <a:pt x="432436" y="94832"/>
                    <a:pt x="661380" y="0"/>
                    <a:pt x="900101" y="1"/>
                  </a:cubicBezTo>
                  <a:cubicBezTo>
                    <a:pt x="1138822" y="1"/>
                    <a:pt x="1367766" y="94833"/>
                    <a:pt x="1536568" y="263635"/>
                  </a:cubicBezTo>
                  <a:cubicBezTo>
                    <a:pt x="1705369" y="432437"/>
                    <a:pt x="1800201" y="661381"/>
                    <a:pt x="1800200" y="900102"/>
                  </a:cubicBezTo>
                  <a:cubicBezTo>
                    <a:pt x="1800200" y="1138823"/>
                    <a:pt x="1705368" y="1367767"/>
                    <a:pt x="1536567" y="1536569"/>
                  </a:cubicBezTo>
                  <a:cubicBezTo>
                    <a:pt x="1367765" y="1705371"/>
                    <a:pt x="1138821" y="1800202"/>
                    <a:pt x="900100" y="1800202"/>
                  </a:cubicBezTo>
                  <a:cubicBezTo>
                    <a:pt x="661379" y="1800202"/>
                    <a:pt x="432435" y="1705370"/>
                    <a:pt x="263633" y="1536568"/>
                  </a:cubicBezTo>
                  <a:cubicBezTo>
                    <a:pt x="94832" y="1367766"/>
                    <a:pt x="0" y="1138822"/>
                    <a:pt x="0" y="900101"/>
                  </a:cubicBezTo>
                  <a:lnTo>
                    <a:pt x="0" y="900100"/>
                  </a:lnTo>
                  <a:close/>
                </a:path>
              </a:pathLst>
            </a:custGeom>
            <a:gradFill rotWithShape="0">
              <a:gsLst>
                <a:gs pos="0">
                  <a:srgbClr val="ffffff"/>
                </a:gs>
                <a:gs pos="100000">
                  <a:srgbClr val="bfbfbf"/>
                </a:gs>
              </a:gsLst>
              <a:lin ang="19074000"/>
            </a:gradFill>
            <a:ln w="2540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69" name="CustomShape 22"/>
          <p:cNvSpPr/>
          <p:nvPr/>
        </p:nvSpPr>
        <p:spPr>
          <a:xfrm>
            <a:off x="3950640" y="909360"/>
            <a:ext cx="1575000" cy="1578240"/>
          </a:xfrm>
          <a:prstGeom prst="ellipse">
            <a:avLst/>
          </a:prstGeom>
          <a:solidFill>
            <a:schemeClr val="accent2"/>
          </a:solidFill>
          <a:ln w="25400">
            <a:noFill/>
          </a:ln>
          <a:effectLst>
            <a:innerShdw blurRad="63500" dir="18660000" dist="25400">
              <a:srgbClr val="000000">
                <a:alpha val="35000"/>
              </a:srgbClr>
            </a:inn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zh-TW" sz="10000" spc="-1" strike="noStrike">
                <a:solidFill>
                  <a:srgbClr val="ffffff"/>
                </a:solidFill>
                <a:latin typeface="Arial"/>
                <a:ea typeface="宋体"/>
              </a:rPr>
              <a:t>料</a:t>
            </a:r>
            <a:endParaRPr b="0" lang="en-US" sz="10000" spc="-1" strike="noStrike">
              <a:latin typeface="Arial"/>
            </a:endParaRPr>
          </a:p>
        </p:txBody>
      </p:sp>
      <p:grpSp>
        <p:nvGrpSpPr>
          <p:cNvPr id="70" name="Group 23"/>
          <p:cNvGrpSpPr/>
          <p:nvPr/>
        </p:nvGrpSpPr>
        <p:grpSpPr>
          <a:xfrm>
            <a:off x="6093720" y="383400"/>
            <a:ext cx="3182400" cy="3178080"/>
            <a:chOff x="6093720" y="383400"/>
            <a:chExt cx="3182400" cy="3178080"/>
          </a:xfrm>
        </p:grpSpPr>
        <p:sp>
          <p:nvSpPr>
            <p:cNvPr id="71" name="CustomShape 24"/>
            <p:cNvSpPr/>
            <p:nvPr/>
          </p:nvSpPr>
          <p:spPr>
            <a:xfrm rot="3741600">
              <a:off x="6506640" y="796320"/>
              <a:ext cx="2358000" cy="2355480"/>
            </a:xfrm>
            <a:custGeom>
              <a:avLst/>
              <a:gdLst/>
              <a:ahLst/>
              <a:rect l="l" t="t" r="r" b="b"/>
              <a:pathLst>
                <a:path w="1800200" h="1800200">
                  <a:moveTo>
                    <a:pt x="0" y="900100"/>
                  </a:moveTo>
                  <a:cubicBezTo>
                    <a:pt x="0" y="661379"/>
                    <a:pt x="94832" y="432435"/>
                    <a:pt x="263634" y="263633"/>
                  </a:cubicBezTo>
                  <a:cubicBezTo>
                    <a:pt x="432436" y="94832"/>
                    <a:pt x="661380" y="0"/>
                    <a:pt x="900101" y="1"/>
                  </a:cubicBezTo>
                  <a:cubicBezTo>
                    <a:pt x="1138822" y="1"/>
                    <a:pt x="1367766" y="94833"/>
                    <a:pt x="1536568" y="263635"/>
                  </a:cubicBezTo>
                  <a:cubicBezTo>
                    <a:pt x="1705369" y="432437"/>
                    <a:pt x="1800201" y="661381"/>
                    <a:pt x="1800200" y="900102"/>
                  </a:cubicBezTo>
                  <a:cubicBezTo>
                    <a:pt x="1800200" y="1138823"/>
                    <a:pt x="1705368" y="1367767"/>
                    <a:pt x="1536567" y="1536569"/>
                  </a:cubicBezTo>
                  <a:cubicBezTo>
                    <a:pt x="1367765" y="1705371"/>
                    <a:pt x="1138821" y="1800202"/>
                    <a:pt x="900100" y="1800202"/>
                  </a:cubicBezTo>
                  <a:cubicBezTo>
                    <a:pt x="661379" y="1800202"/>
                    <a:pt x="432435" y="1705370"/>
                    <a:pt x="263633" y="1536568"/>
                  </a:cubicBezTo>
                  <a:cubicBezTo>
                    <a:pt x="94832" y="1367766"/>
                    <a:pt x="0" y="1138822"/>
                    <a:pt x="0" y="900101"/>
                  </a:cubicBezTo>
                  <a:lnTo>
                    <a:pt x="0" y="900100"/>
                  </a:lnTo>
                  <a:close/>
                </a:path>
              </a:pathLst>
            </a:custGeom>
            <a:gradFill rotWithShape="0">
              <a:gsLst>
                <a:gs pos="0">
                  <a:srgbClr val="ffffff"/>
                </a:gs>
                <a:gs pos="100000">
                  <a:srgbClr val="b8b8b8"/>
                </a:gs>
              </a:gsLst>
              <a:lin ang="6438000"/>
            </a:gradFill>
            <a:ln w="25400">
              <a:noFill/>
            </a:ln>
            <a:effectLst>
              <a:outerShdw algn="tr" blurRad="127000" dir="7372374" dist="63009" rotWithShape="0" sx="102000" sy="102000">
                <a:srgbClr val="000000">
                  <a:alpha val="39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72" name="CustomShape 25"/>
            <p:cNvSpPr/>
            <p:nvPr/>
          </p:nvSpPr>
          <p:spPr>
            <a:xfrm rot="16377000">
              <a:off x="6534720" y="816120"/>
              <a:ext cx="2324880" cy="2320200"/>
            </a:xfrm>
            <a:custGeom>
              <a:avLst/>
              <a:gdLst/>
              <a:ahLst/>
              <a:rect l="l" t="t" r="r" b="b"/>
              <a:pathLst>
                <a:path w="1800200" h="1800200">
                  <a:moveTo>
                    <a:pt x="0" y="900100"/>
                  </a:moveTo>
                  <a:cubicBezTo>
                    <a:pt x="0" y="661379"/>
                    <a:pt x="94832" y="432435"/>
                    <a:pt x="263634" y="263633"/>
                  </a:cubicBezTo>
                  <a:cubicBezTo>
                    <a:pt x="432436" y="94832"/>
                    <a:pt x="661380" y="0"/>
                    <a:pt x="900101" y="1"/>
                  </a:cubicBezTo>
                  <a:cubicBezTo>
                    <a:pt x="1138822" y="1"/>
                    <a:pt x="1367766" y="94833"/>
                    <a:pt x="1536568" y="263635"/>
                  </a:cubicBezTo>
                  <a:cubicBezTo>
                    <a:pt x="1705369" y="432437"/>
                    <a:pt x="1800201" y="661381"/>
                    <a:pt x="1800200" y="900102"/>
                  </a:cubicBezTo>
                  <a:cubicBezTo>
                    <a:pt x="1800200" y="1138823"/>
                    <a:pt x="1705368" y="1367767"/>
                    <a:pt x="1536567" y="1536569"/>
                  </a:cubicBezTo>
                  <a:cubicBezTo>
                    <a:pt x="1367765" y="1705371"/>
                    <a:pt x="1138821" y="1800202"/>
                    <a:pt x="900100" y="1800202"/>
                  </a:cubicBezTo>
                  <a:cubicBezTo>
                    <a:pt x="661379" y="1800202"/>
                    <a:pt x="432435" y="1705370"/>
                    <a:pt x="263633" y="1536568"/>
                  </a:cubicBezTo>
                  <a:cubicBezTo>
                    <a:pt x="94832" y="1367766"/>
                    <a:pt x="0" y="1138822"/>
                    <a:pt x="0" y="900101"/>
                  </a:cubicBezTo>
                  <a:lnTo>
                    <a:pt x="0" y="900100"/>
                  </a:lnTo>
                  <a:close/>
                </a:path>
              </a:pathLst>
            </a:custGeom>
            <a:gradFill rotWithShape="0">
              <a:gsLst>
                <a:gs pos="0">
                  <a:srgbClr val="ffffff"/>
                </a:gs>
                <a:gs pos="100000">
                  <a:srgbClr val="bfbfbf"/>
                </a:gs>
              </a:gsLst>
              <a:lin ang="19074000"/>
            </a:gradFill>
            <a:ln w="2540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73" name="CustomShape 26"/>
          <p:cNvSpPr/>
          <p:nvPr/>
        </p:nvSpPr>
        <p:spPr>
          <a:xfrm>
            <a:off x="6854400" y="1129680"/>
            <a:ext cx="1701360" cy="1704600"/>
          </a:xfrm>
          <a:prstGeom prst="ellipse">
            <a:avLst/>
          </a:prstGeom>
          <a:solidFill>
            <a:schemeClr val="accent4"/>
          </a:solidFill>
          <a:ln w="25400">
            <a:noFill/>
          </a:ln>
          <a:effectLst>
            <a:innerShdw blurRad="63500" dir="18660000" dist="25400">
              <a:srgbClr val="000000">
                <a:alpha val="35000"/>
              </a:srgbClr>
            </a:inn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zh-TW" sz="10000" spc="-1" strike="noStrike">
                <a:solidFill>
                  <a:srgbClr val="ffffff"/>
                </a:solidFill>
                <a:latin typeface="Arial"/>
                <a:ea typeface="宋体"/>
              </a:rPr>
              <a:t>取</a:t>
            </a:r>
            <a:endParaRPr b="0" lang="en-US" sz="10000" spc="-1" strike="noStrike">
              <a:latin typeface="Arial"/>
            </a:endParaRPr>
          </a:p>
        </p:txBody>
      </p:sp>
      <p:grpSp>
        <p:nvGrpSpPr>
          <p:cNvPr id="74" name="Group 27"/>
          <p:cNvGrpSpPr/>
          <p:nvPr/>
        </p:nvGrpSpPr>
        <p:grpSpPr>
          <a:xfrm>
            <a:off x="4681080" y="1608840"/>
            <a:ext cx="2595240" cy="2592000"/>
            <a:chOff x="4681080" y="1608840"/>
            <a:chExt cx="2595240" cy="2592000"/>
          </a:xfrm>
        </p:grpSpPr>
        <p:sp>
          <p:nvSpPr>
            <p:cNvPr id="75" name="CustomShape 28"/>
            <p:cNvSpPr/>
            <p:nvPr/>
          </p:nvSpPr>
          <p:spPr>
            <a:xfrm rot="3741600">
              <a:off x="5017680" y="1945440"/>
              <a:ext cx="1923120" cy="1920960"/>
            </a:xfrm>
            <a:custGeom>
              <a:avLst/>
              <a:gdLst/>
              <a:ahLst/>
              <a:rect l="l" t="t" r="r" b="b"/>
              <a:pathLst>
                <a:path w="1800200" h="1800200">
                  <a:moveTo>
                    <a:pt x="0" y="900100"/>
                  </a:moveTo>
                  <a:cubicBezTo>
                    <a:pt x="0" y="661379"/>
                    <a:pt x="94832" y="432435"/>
                    <a:pt x="263634" y="263633"/>
                  </a:cubicBezTo>
                  <a:cubicBezTo>
                    <a:pt x="432436" y="94832"/>
                    <a:pt x="661380" y="0"/>
                    <a:pt x="900101" y="1"/>
                  </a:cubicBezTo>
                  <a:cubicBezTo>
                    <a:pt x="1138822" y="1"/>
                    <a:pt x="1367766" y="94833"/>
                    <a:pt x="1536568" y="263635"/>
                  </a:cubicBezTo>
                  <a:cubicBezTo>
                    <a:pt x="1705369" y="432437"/>
                    <a:pt x="1800201" y="661381"/>
                    <a:pt x="1800200" y="900102"/>
                  </a:cubicBezTo>
                  <a:cubicBezTo>
                    <a:pt x="1800200" y="1138823"/>
                    <a:pt x="1705368" y="1367767"/>
                    <a:pt x="1536567" y="1536569"/>
                  </a:cubicBezTo>
                  <a:cubicBezTo>
                    <a:pt x="1367765" y="1705371"/>
                    <a:pt x="1138821" y="1800202"/>
                    <a:pt x="900100" y="1800202"/>
                  </a:cubicBezTo>
                  <a:cubicBezTo>
                    <a:pt x="661379" y="1800202"/>
                    <a:pt x="432435" y="1705370"/>
                    <a:pt x="263633" y="1536568"/>
                  </a:cubicBezTo>
                  <a:cubicBezTo>
                    <a:pt x="94832" y="1367766"/>
                    <a:pt x="0" y="1138822"/>
                    <a:pt x="0" y="900101"/>
                  </a:cubicBezTo>
                  <a:lnTo>
                    <a:pt x="0" y="900100"/>
                  </a:lnTo>
                  <a:close/>
                </a:path>
              </a:pathLst>
            </a:custGeom>
            <a:gradFill rotWithShape="0">
              <a:gsLst>
                <a:gs pos="0">
                  <a:srgbClr val="ffffff"/>
                </a:gs>
                <a:gs pos="100000">
                  <a:srgbClr val="b8b8b8"/>
                </a:gs>
              </a:gsLst>
              <a:lin ang="6438000"/>
            </a:gradFill>
            <a:ln w="25400">
              <a:noFill/>
            </a:ln>
            <a:effectLst>
              <a:outerShdw algn="tr" blurRad="127000" dir="7372374" dist="63009" rotWithShape="0" sx="102000" sy="102000">
                <a:srgbClr val="000000">
                  <a:alpha val="39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76" name="CustomShape 29"/>
            <p:cNvSpPr/>
            <p:nvPr/>
          </p:nvSpPr>
          <p:spPr>
            <a:xfrm rot="16377000">
              <a:off x="5040720" y="1961280"/>
              <a:ext cx="1896120" cy="1892520"/>
            </a:xfrm>
            <a:custGeom>
              <a:avLst/>
              <a:gdLst/>
              <a:ahLst/>
              <a:rect l="l" t="t" r="r" b="b"/>
              <a:pathLst>
                <a:path w="1800200" h="1800200">
                  <a:moveTo>
                    <a:pt x="0" y="900100"/>
                  </a:moveTo>
                  <a:cubicBezTo>
                    <a:pt x="0" y="661379"/>
                    <a:pt x="94832" y="432435"/>
                    <a:pt x="263634" y="263633"/>
                  </a:cubicBezTo>
                  <a:cubicBezTo>
                    <a:pt x="432436" y="94832"/>
                    <a:pt x="661380" y="0"/>
                    <a:pt x="900101" y="1"/>
                  </a:cubicBezTo>
                  <a:cubicBezTo>
                    <a:pt x="1138822" y="1"/>
                    <a:pt x="1367766" y="94833"/>
                    <a:pt x="1536568" y="263635"/>
                  </a:cubicBezTo>
                  <a:cubicBezTo>
                    <a:pt x="1705369" y="432437"/>
                    <a:pt x="1800201" y="661381"/>
                    <a:pt x="1800200" y="900102"/>
                  </a:cubicBezTo>
                  <a:cubicBezTo>
                    <a:pt x="1800200" y="1138823"/>
                    <a:pt x="1705368" y="1367767"/>
                    <a:pt x="1536567" y="1536569"/>
                  </a:cubicBezTo>
                  <a:cubicBezTo>
                    <a:pt x="1367765" y="1705371"/>
                    <a:pt x="1138821" y="1800202"/>
                    <a:pt x="900100" y="1800202"/>
                  </a:cubicBezTo>
                  <a:cubicBezTo>
                    <a:pt x="661379" y="1800202"/>
                    <a:pt x="432435" y="1705370"/>
                    <a:pt x="263633" y="1536568"/>
                  </a:cubicBezTo>
                  <a:cubicBezTo>
                    <a:pt x="94832" y="1367766"/>
                    <a:pt x="0" y="1138822"/>
                    <a:pt x="0" y="900101"/>
                  </a:cubicBezTo>
                  <a:lnTo>
                    <a:pt x="0" y="900100"/>
                  </a:lnTo>
                  <a:close/>
                </a:path>
              </a:pathLst>
            </a:custGeom>
            <a:gradFill rotWithShape="0">
              <a:gsLst>
                <a:gs pos="0">
                  <a:srgbClr val="ffffff"/>
                </a:gs>
                <a:gs pos="100000">
                  <a:srgbClr val="bfbfbf"/>
                </a:gs>
              </a:gsLst>
              <a:lin ang="19074000"/>
            </a:gradFill>
            <a:ln w="2540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77" name="CustomShape 30"/>
          <p:cNvSpPr/>
          <p:nvPr/>
        </p:nvSpPr>
        <p:spPr>
          <a:xfrm>
            <a:off x="5301360" y="2217240"/>
            <a:ext cx="1387440" cy="1390320"/>
          </a:xfrm>
          <a:prstGeom prst="ellipse">
            <a:avLst/>
          </a:prstGeom>
          <a:solidFill>
            <a:schemeClr val="accent3"/>
          </a:solidFill>
          <a:ln w="25400">
            <a:noFill/>
          </a:ln>
          <a:effectLst>
            <a:innerShdw blurRad="63500" dir="18660000" dist="25400">
              <a:srgbClr val="000000">
                <a:alpha val="35000"/>
              </a:srgbClr>
            </a:inn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zh-TW" sz="10000" spc="-1" strike="noStrike">
                <a:solidFill>
                  <a:srgbClr val="ffffff"/>
                </a:solidFill>
                <a:latin typeface="Arial"/>
                <a:ea typeface="宋体"/>
              </a:rPr>
              <a:t>擷</a:t>
            </a:r>
            <a:endParaRPr b="0" lang="en-US" sz="10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CustomShape 1"/>
          <p:cNvSpPr/>
          <p:nvPr/>
        </p:nvSpPr>
        <p:spPr>
          <a:xfrm>
            <a:off x="0" y="-64800"/>
            <a:ext cx="12191760" cy="1302120"/>
          </a:xfrm>
          <a:prstGeom prst="rect">
            <a:avLst/>
          </a:prstGeom>
          <a:solidFill>
            <a:srgbClr val="1cad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9" name="CustomShape 2"/>
          <p:cNvSpPr/>
          <p:nvPr/>
        </p:nvSpPr>
        <p:spPr>
          <a:xfrm>
            <a:off x="2608560" y="254160"/>
            <a:ext cx="7030440" cy="118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zh-TW" sz="3600" spc="-1" strike="noStrike">
                <a:solidFill>
                  <a:srgbClr val="ffffff"/>
                </a:solidFill>
                <a:latin typeface="Tw Cen MT Condensed"/>
              </a:rPr>
              <a:t>網站擷取</a:t>
            </a:r>
            <a:endParaRPr b="0" lang="en-US" sz="36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3600" spc="-1" strike="noStrike">
              <a:latin typeface="Arial"/>
            </a:endParaRPr>
          </a:p>
        </p:txBody>
      </p:sp>
      <p:sp>
        <p:nvSpPr>
          <p:cNvPr id="230" name="CustomShape 3"/>
          <p:cNvSpPr/>
          <p:nvPr/>
        </p:nvSpPr>
        <p:spPr>
          <a:xfrm>
            <a:off x="9211320" y="2951640"/>
            <a:ext cx="2980080" cy="2224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zh-TW" sz="2000" spc="-1" strike="noStrike">
                <a:solidFill>
                  <a:srgbClr val="595959"/>
                </a:solidFill>
                <a:latin typeface="Tw Cen MT"/>
              </a:rPr>
              <a:t>利用</a:t>
            </a:r>
            <a:r>
              <a:rPr b="0" lang="en-US" sz="2000" spc="-1" strike="noStrike">
                <a:solidFill>
                  <a:srgbClr val="595959"/>
                </a:solidFill>
                <a:latin typeface="Tw Cen MT"/>
              </a:rPr>
              <a:t>chrome</a:t>
            </a:r>
            <a:r>
              <a:rPr b="0" lang="zh-TW" sz="2000" spc="-1" strike="noStrike">
                <a:solidFill>
                  <a:srgbClr val="595959"/>
                </a:solidFill>
                <a:latin typeface="Tw Cen MT"/>
              </a:rPr>
              <a:t>的檢查功能</a:t>
            </a:r>
            <a:endParaRPr b="0" lang="en-US" sz="2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zh-TW" sz="2000" spc="-1" strike="noStrike">
                <a:solidFill>
                  <a:srgbClr val="595959"/>
                </a:solidFill>
                <a:latin typeface="Tw Cen MT"/>
              </a:rPr>
              <a:t>找到需要的圖表標籤</a:t>
            </a:r>
            <a:endParaRPr b="0" lang="en-US" sz="2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2000" spc="-1" strike="noStrike">
                <a:solidFill>
                  <a:srgbClr val="595959"/>
                </a:solidFill>
                <a:latin typeface="Tw Cen MT"/>
              </a:rPr>
              <a:t>(table)</a:t>
            </a:r>
            <a:endParaRPr b="0" lang="en-US" sz="2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zh-TW" sz="2000" spc="-1" strike="noStrike">
                <a:solidFill>
                  <a:srgbClr val="595959"/>
                </a:solidFill>
                <a:latin typeface="Tw Cen MT"/>
              </a:rPr>
              <a:t>右鍵</a:t>
            </a:r>
            <a:r>
              <a:rPr b="0" lang="en-US" sz="2000" spc="-1" strike="noStrike">
                <a:solidFill>
                  <a:srgbClr val="595959"/>
                </a:solidFill>
                <a:latin typeface="Tw Cen MT"/>
              </a:rPr>
              <a:t>&gt;Copy&gt;Copy selector</a:t>
            </a:r>
            <a:endParaRPr b="0" lang="en-US" sz="2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zh-TW" sz="2000" spc="-1" strike="noStrike">
                <a:solidFill>
                  <a:srgbClr val="595959"/>
                </a:solidFill>
                <a:latin typeface="Tw Cen MT"/>
              </a:rPr>
              <a:t>複製語法</a:t>
            </a:r>
            <a:endParaRPr b="0" lang="en-US" sz="2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zh-TW" sz="2000" spc="-1" strike="noStrike">
                <a:solidFill>
                  <a:srgbClr val="595959"/>
                </a:solidFill>
                <a:latin typeface="Tw Cen MT"/>
              </a:rPr>
              <a:t>用來擷取</a:t>
            </a:r>
            <a:r>
              <a:rPr b="0" lang="en-US" sz="2000" spc="-1" strike="noStrike">
                <a:solidFill>
                  <a:srgbClr val="595959"/>
                </a:solidFill>
                <a:latin typeface="Tw Cen MT"/>
              </a:rPr>
              <a:t>table</a:t>
            </a:r>
            <a:r>
              <a:rPr b="0" lang="zh-TW" sz="2000" spc="-1" strike="noStrike">
                <a:solidFill>
                  <a:srgbClr val="595959"/>
                </a:solidFill>
                <a:latin typeface="Tw Cen MT"/>
              </a:rPr>
              <a:t>的內容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231" name="圖片 2" descr=""/>
          <p:cNvPicPr/>
          <p:nvPr/>
        </p:nvPicPr>
        <p:blipFill>
          <a:blip r:embed="rId1"/>
          <a:stretch/>
        </p:blipFill>
        <p:spPr>
          <a:xfrm>
            <a:off x="0" y="1700640"/>
            <a:ext cx="9280440" cy="4786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02" dur="indefinite" restart="never" nodeType="tmRoot">
          <p:childTnLst>
            <p:seq>
              <p:cTn id="303" dur="indefinite" nodeType="mainSeq">
                <p:childTnLst>
                  <p:par>
                    <p:cTn id="304" fill="hold">
                      <p:stCondLst>
                        <p:cond delay="0"/>
                      </p:stCondLst>
                      <p:childTnLst>
                        <p:par>
                          <p:cTn id="305" fill="hold">
                            <p:stCondLst>
                              <p:cond delay="0"/>
                            </p:stCondLst>
                            <p:childTnLst>
                              <p:par>
                                <p:cTn id="306" nodeType="afterEffect" fill="hold" presetClass="entr" presetID="16" presetSubtype="37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arn(outVertical)" transition="in">
                                      <p:cBhvr additive="repl">
                                        <p:cTn id="308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圖片 9" descr=""/>
          <p:cNvPicPr/>
          <p:nvPr/>
        </p:nvPicPr>
        <p:blipFill>
          <a:blip r:embed="rId1"/>
          <a:stretch/>
        </p:blipFill>
        <p:spPr>
          <a:xfrm>
            <a:off x="1027800" y="1970640"/>
            <a:ext cx="6724800" cy="4010040"/>
          </a:xfrm>
          <a:prstGeom prst="rect">
            <a:avLst/>
          </a:prstGeom>
          <a:ln w="0">
            <a:noFill/>
          </a:ln>
        </p:spPr>
      </p:pic>
      <p:sp>
        <p:nvSpPr>
          <p:cNvPr id="233" name="CustomShape 1"/>
          <p:cNvSpPr/>
          <p:nvPr/>
        </p:nvSpPr>
        <p:spPr>
          <a:xfrm>
            <a:off x="0" y="0"/>
            <a:ext cx="12191760" cy="1302120"/>
          </a:xfrm>
          <a:prstGeom prst="rect">
            <a:avLst/>
          </a:prstGeom>
          <a:solidFill>
            <a:srgbClr val="1cad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4" name="CustomShape 2"/>
          <p:cNvSpPr/>
          <p:nvPr/>
        </p:nvSpPr>
        <p:spPr>
          <a:xfrm>
            <a:off x="2608560" y="254160"/>
            <a:ext cx="7030440" cy="118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zh-TW" sz="3600" spc="-1" strike="noStrike">
                <a:solidFill>
                  <a:srgbClr val="ffffff"/>
                </a:solidFill>
                <a:latin typeface="Tw Cen MT Condensed"/>
              </a:rPr>
              <a:t>網站擷取</a:t>
            </a:r>
            <a:endParaRPr b="0" lang="en-US" sz="36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3600" spc="-1" strike="noStrike">
              <a:latin typeface="Arial"/>
            </a:endParaRPr>
          </a:p>
        </p:txBody>
      </p:sp>
      <p:sp>
        <p:nvSpPr>
          <p:cNvPr id="235" name="CustomShape 3"/>
          <p:cNvSpPr/>
          <p:nvPr/>
        </p:nvSpPr>
        <p:spPr>
          <a:xfrm flipH="1" flipV="1">
            <a:off x="3973320" y="2954160"/>
            <a:ext cx="4202280" cy="395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1cade4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6" name="CustomShape 4"/>
          <p:cNvSpPr/>
          <p:nvPr/>
        </p:nvSpPr>
        <p:spPr>
          <a:xfrm>
            <a:off x="6731640" y="3239640"/>
            <a:ext cx="6419160" cy="1005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zh-TW" sz="2000" spc="-1" strike="noStrike">
                <a:solidFill>
                  <a:srgbClr val="595959"/>
                </a:solidFill>
                <a:latin typeface="Tw Cen MT"/>
              </a:rPr>
              <a:t>利用</a:t>
            </a:r>
            <a:r>
              <a:rPr b="0" lang="en-US" sz="2000" spc="-1" strike="noStrike">
                <a:solidFill>
                  <a:srgbClr val="595959"/>
                </a:solidFill>
                <a:latin typeface="Tw Cen MT"/>
              </a:rPr>
              <a:t>pandas</a:t>
            </a:r>
            <a:r>
              <a:rPr b="0" lang="zh-TW" sz="2000" spc="-1" strike="noStrike">
                <a:solidFill>
                  <a:srgbClr val="595959"/>
                </a:solidFill>
                <a:latin typeface="Tw Cen MT"/>
              </a:rPr>
              <a:t>的</a:t>
            </a:r>
            <a:r>
              <a:rPr b="0" lang="en-US" sz="2000" spc="-1" strike="noStrike">
                <a:solidFill>
                  <a:srgbClr val="595959"/>
                </a:solidFill>
                <a:latin typeface="Tw Cen MT"/>
              </a:rPr>
              <a:t>pd.read_html</a:t>
            </a:r>
            <a:endParaRPr b="0" lang="en-US" sz="2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zh-TW" sz="2000" spc="-1" strike="noStrike">
                <a:solidFill>
                  <a:srgbClr val="595959"/>
                </a:solidFill>
                <a:latin typeface="Tw Cen MT"/>
              </a:rPr>
              <a:t>來抓取剛剛擷取到的資料</a:t>
            </a:r>
            <a:endParaRPr b="0" lang="en-US" sz="2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2000" spc="-1" strike="noStrike">
                <a:solidFill>
                  <a:srgbClr val="595959"/>
                </a:solidFill>
                <a:latin typeface="Tw Cen MT"/>
              </a:rPr>
              <a:t>Print</a:t>
            </a:r>
            <a:r>
              <a:rPr b="0" lang="zh-TW" sz="2000" spc="-1" strike="noStrike">
                <a:solidFill>
                  <a:srgbClr val="595959"/>
                </a:solidFill>
                <a:latin typeface="Tw Cen MT"/>
              </a:rPr>
              <a:t>確定是否抓到正確的資料</a:t>
            </a:r>
            <a:endParaRPr b="0" lang="en-US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09" dur="indefinite" restart="never" nodeType="tmRoot">
          <p:childTnLst>
            <p:seq>
              <p:cTn id="310" dur="indefinite" nodeType="mainSeq">
                <p:childTnLst>
                  <p:par>
                    <p:cTn id="311" fill="hold">
                      <p:stCondLst>
                        <p:cond delay="0"/>
                      </p:stCondLst>
                      <p:childTnLst>
                        <p:par>
                          <p:cTn id="312" fill="hold">
                            <p:stCondLst>
                              <p:cond delay="0"/>
                            </p:stCondLst>
                            <p:childTnLst>
                              <p:par>
                                <p:cTn id="313" nodeType="withEffect" fill="hold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15" dur="50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16" dur="50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317"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圖片 25" descr=""/>
          <p:cNvPicPr/>
          <p:nvPr/>
        </p:nvPicPr>
        <p:blipFill>
          <a:blip r:embed="rId1"/>
          <a:stretch/>
        </p:blipFill>
        <p:spPr>
          <a:xfrm>
            <a:off x="1027800" y="1970640"/>
            <a:ext cx="6724800" cy="4010040"/>
          </a:xfrm>
          <a:prstGeom prst="rect">
            <a:avLst/>
          </a:prstGeom>
          <a:ln w="0">
            <a:noFill/>
          </a:ln>
        </p:spPr>
      </p:pic>
      <p:sp>
        <p:nvSpPr>
          <p:cNvPr id="238" name="CustomShape 1"/>
          <p:cNvSpPr/>
          <p:nvPr/>
        </p:nvSpPr>
        <p:spPr>
          <a:xfrm>
            <a:off x="0" y="0"/>
            <a:ext cx="12191760" cy="1302120"/>
          </a:xfrm>
          <a:prstGeom prst="rect">
            <a:avLst/>
          </a:prstGeom>
          <a:solidFill>
            <a:srgbClr val="1cad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9" name="CustomShape 2"/>
          <p:cNvSpPr/>
          <p:nvPr/>
        </p:nvSpPr>
        <p:spPr>
          <a:xfrm>
            <a:off x="2608560" y="254160"/>
            <a:ext cx="7030440" cy="118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zh-TW" sz="3600" spc="-1" strike="noStrike">
                <a:solidFill>
                  <a:srgbClr val="ffffff"/>
                </a:solidFill>
                <a:latin typeface="Tw Cen MT Condensed"/>
              </a:rPr>
              <a:t>網站擷取</a:t>
            </a:r>
            <a:endParaRPr b="0" lang="en-US" sz="36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3600" spc="-1" strike="noStrike">
              <a:latin typeface="Arial"/>
            </a:endParaRPr>
          </a:p>
        </p:txBody>
      </p:sp>
      <p:sp>
        <p:nvSpPr>
          <p:cNvPr id="240" name="CustomShape 3"/>
          <p:cNvSpPr/>
          <p:nvPr/>
        </p:nvSpPr>
        <p:spPr>
          <a:xfrm>
            <a:off x="6731640" y="3239640"/>
            <a:ext cx="6419160" cy="161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zh-TW" sz="2000" spc="-1" strike="noStrike">
                <a:solidFill>
                  <a:srgbClr val="595959"/>
                </a:solidFill>
                <a:latin typeface="Tw Cen MT"/>
              </a:rPr>
              <a:t>用</a:t>
            </a:r>
            <a:r>
              <a:rPr b="0" lang="en-US" sz="2000" spc="-1" strike="noStrike">
                <a:solidFill>
                  <a:srgbClr val="595959"/>
                </a:solidFill>
                <a:latin typeface="Tw Cen MT"/>
              </a:rPr>
              <a:t>pandas</a:t>
            </a:r>
            <a:r>
              <a:rPr b="0" lang="zh-TW" sz="2000" spc="-1" strike="noStrike">
                <a:solidFill>
                  <a:srgbClr val="595959"/>
                </a:solidFill>
                <a:latin typeface="Tw Cen MT"/>
              </a:rPr>
              <a:t>裡面</a:t>
            </a:r>
            <a:r>
              <a:rPr b="0" lang="en-US" sz="2000" spc="-1" strike="noStrike">
                <a:solidFill>
                  <a:srgbClr val="595959"/>
                </a:solidFill>
                <a:latin typeface="Tw Cen MT"/>
              </a:rPr>
              <a:t>DataFrame</a:t>
            </a:r>
            <a:r>
              <a:rPr b="0" lang="zh-TW" sz="2000" spc="-1" strike="noStrike">
                <a:solidFill>
                  <a:srgbClr val="595959"/>
                </a:solidFill>
                <a:latin typeface="Tw Cen MT"/>
              </a:rPr>
              <a:t>的內建函數</a:t>
            </a:r>
            <a:endParaRPr b="0" lang="en-US" sz="2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2000" spc="-1" strike="noStrike">
                <a:solidFill>
                  <a:srgbClr val="595959"/>
                </a:solidFill>
                <a:latin typeface="Tw Cen MT"/>
              </a:rPr>
              <a:t>to_csv</a:t>
            </a:r>
            <a:r>
              <a:rPr b="0" lang="zh-TW" sz="2000" spc="-1" strike="noStrike">
                <a:solidFill>
                  <a:srgbClr val="595959"/>
                </a:solidFill>
                <a:latin typeface="Tw Cen MT"/>
              </a:rPr>
              <a:t>來將抓取下來的</a:t>
            </a:r>
            <a:r>
              <a:rPr b="0" lang="en-US" sz="2000" spc="-1" strike="noStrike">
                <a:solidFill>
                  <a:srgbClr val="595959"/>
                </a:solidFill>
                <a:latin typeface="Tw Cen MT"/>
              </a:rPr>
              <a:t>Dataframe</a:t>
            </a:r>
            <a:endParaRPr b="0" lang="en-US" sz="2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zh-TW" sz="2000" spc="-1" strike="noStrike">
                <a:solidFill>
                  <a:srgbClr val="595959"/>
                </a:solidFill>
                <a:latin typeface="Tw Cen MT"/>
              </a:rPr>
              <a:t>下載成</a:t>
            </a:r>
            <a:r>
              <a:rPr b="0" lang="en-US" sz="2000" spc="-1" strike="noStrike">
                <a:solidFill>
                  <a:srgbClr val="595959"/>
                </a:solidFill>
                <a:latin typeface="Tw Cen MT"/>
              </a:rPr>
              <a:t>csv</a:t>
            </a:r>
            <a:r>
              <a:rPr b="0" lang="zh-TW" sz="2000" spc="-1" strike="noStrike">
                <a:solidFill>
                  <a:srgbClr val="595959"/>
                </a:solidFill>
                <a:latin typeface="Tw Cen MT"/>
              </a:rPr>
              <a:t>檔案</a:t>
            </a:r>
            <a:endParaRPr b="0" lang="en-US" sz="2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zh-TW" sz="2000" spc="-1" strike="noStrike">
                <a:solidFill>
                  <a:srgbClr val="595959"/>
                </a:solidFill>
                <a:latin typeface="Tw Cen MT"/>
              </a:rPr>
              <a:t>路徑為之前先建立好的資料夾</a:t>
            </a:r>
            <a:endParaRPr b="0" lang="en-US" sz="2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zh-TW" sz="2000" spc="-1" strike="noStrike">
                <a:solidFill>
                  <a:srgbClr val="595959"/>
                </a:solidFill>
                <a:latin typeface="Tw Cen MT"/>
              </a:rPr>
              <a:t>檔名為</a:t>
            </a:r>
            <a:r>
              <a:rPr b="0" lang="en-US" sz="2000" spc="-1" strike="noStrike">
                <a:solidFill>
                  <a:srgbClr val="595959"/>
                </a:solidFill>
                <a:latin typeface="Tw Cen MT"/>
              </a:rPr>
              <a:t>dataX.csv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41" name="CustomShape 4"/>
          <p:cNvSpPr/>
          <p:nvPr/>
        </p:nvSpPr>
        <p:spPr>
          <a:xfrm flipH="1" flipV="1">
            <a:off x="5890680" y="3648240"/>
            <a:ext cx="2048400" cy="369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1cade4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42" name="圖片 14" descr=""/>
          <p:cNvPicPr/>
          <p:nvPr/>
        </p:nvPicPr>
        <p:blipFill>
          <a:blip r:embed="rId2"/>
          <a:stretch/>
        </p:blipFill>
        <p:spPr>
          <a:xfrm>
            <a:off x="1027800" y="1657080"/>
            <a:ext cx="1428480" cy="180720"/>
          </a:xfrm>
          <a:prstGeom prst="rect">
            <a:avLst/>
          </a:prstGeom>
          <a:ln w="0">
            <a:noFill/>
          </a:ln>
        </p:spPr>
      </p:pic>
      <p:sp>
        <p:nvSpPr>
          <p:cNvPr id="243" name="CustomShape 5"/>
          <p:cNvSpPr/>
          <p:nvPr/>
        </p:nvSpPr>
        <p:spPr>
          <a:xfrm flipH="1" flipV="1">
            <a:off x="2607840" y="1747440"/>
            <a:ext cx="5330520" cy="511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1cade4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4" name="CustomShape 6"/>
          <p:cNvSpPr/>
          <p:nvPr/>
        </p:nvSpPr>
        <p:spPr>
          <a:xfrm>
            <a:off x="6310800" y="2118960"/>
            <a:ext cx="6419160" cy="395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zh-TW" sz="2000" spc="-1" strike="noStrike">
                <a:solidFill>
                  <a:srgbClr val="595959"/>
                </a:solidFill>
                <a:latin typeface="Tw Cen MT"/>
              </a:rPr>
              <a:t>設定頁碼，儲存檔案的號碼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45" name="CustomShape 7"/>
          <p:cNvSpPr/>
          <p:nvPr/>
        </p:nvSpPr>
        <p:spPr>
          <a:xfrm flipV="1">
            <a:off x="10099080" y="4832640"/>
            <a:ext cx="273240" cy="174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1cade4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6" name="CustomShape 8"/>
          <p:cNvSpPr/>
          <p:nvPr/>
        </p:nvSpPr>
        <p:spPr>
          <a:xfrm>
            <a:off x="6579720" y="5007600"/>
            <a:ext cx="6419160" cy="395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zh-TW" sz="2000" spc="-1" strike="noStrike">
                <a:solidFill>
                  <a:srgbClr val="595959"/>
                </a:solidFill>
                <a:latin typeface="Tw Cen MT"/>
              </a:rPr>
              <a:t>頁碼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247" name="圖片 20" descr=""/>
          <p:cNvPicPr/>
          <p:nvPr/>
        </p:nvPicPr>
        <p:blipFill>
          <a:blip r:embed="rId3"/>
          <a:stretch/>
        </p:blipFill>
        <p:spPr>
          <a:xfrm>
            <a:off x="8074440" y="6256440"/>
            <a:ext cx="3733560" cy="2282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18" dur="indefinite" restart="never" nodeType="tmRoot">
          <p:childTnLst>
            <p:seq>
              <p:cTn id="319" dur="indefinite" nodeType="mainSeq">
                <p:childTnLst>
                  <p:par>
                    <p:cTn id="320" fill="hold">
                      <p:stCondLst>
                        <p:cond delay="0"/>
                      </p:stCondLst>
                      <p:childTnLst>
                        <p:par>
                          <p:cTn id="321" fill="hold">
                            <p:stCondLst>
                              <p:cond delay="0"/>
                            </p:stCondLst>
                            <p:childTnLst>
                              <p:par>
                                <p:cTn id="322" nodeType="withEffect" fill="hold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24" dur="5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25" dur="5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326" dur="5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7" nodeType="withEffect" fill="hold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29" dur="5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30" dur="5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331"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2" nodeType="withEffect" fill="hold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34" dur="500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35" dur="500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336" dur="5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CustomShape 1"/>
          <p:cNvSpPr/>
          <p:nvPr/>
        </p:nvSpPr>
        <p:spPr>
          <a:xfrm>
            <a:off x="0" y="-64800"/>
            <a:ext cx="12191760" cy="1302120"/>
          </a:xfrm>
          <a:prstGeom prst="rect">
            <a:avLst/>
          </a:prstGeom>
          <a:solidFill>
            <a:srgbClr val="1cad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9" name="CustomShape 2"/>
          <p:cNvSpPr/>
          <p:nvPr/>
        </p:nvSpPr>
        <p:spPr>
          <a:xfrm>
            <a:off x="2608560" y="254160"/>
            <a:ext cx="7030440" cy="118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zh-TW" sz="3600" spc="-1" strike="noStrike">
                <a:solidFill>
                  <a:srgbClr val="ffffff"/>
                </a:solidFill>
                <a:latin typeface="Tw Cen MT Condensed"/>
              </a:rPr>
              <a:t>網站擷取</a:t>
            </a:r>
            <a:endParaRPr b="0" lang="en-US" sz="36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3600" spc="-1" strike="noStrike">
              <a:latin typeface="Arial"/>
            </a:endParaRPr>
          </a:p>
        </p:txBody>
      </p:sp>
      <p:sp>
        <p:nvSpPr>
          <p:cNvPr id="250" name="CustomShape 3"/>
          <p:cNvSpPr/>
          <p:nvPr/>
        </p:nvSpPr>
        <p:spPr>
          <a:xfrm>
            <a:off x="2453040" y="6136920"/>
            <a:ext cx="7276680" cy="395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zh-TW" sz="2000" spc="-1" strike="noStrike">
                <a:solidFill>
                  <a:srgbClr val="595959"/>
                </a:solidFill>
                <a:latin typeface="Tw Cen MT"/>
              </a:rPr>
              <a:t>找到下一頁的標籤屬性，並確認頁數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251" name="圖片 6" descr=""/>
          <p:cNvPicPr/>
          <p:nvPr/>
        </p:nvPicPr>
        <p:blipFill>
          <a:blip r:embed="rId1"/>
          <a:stretch/>
        </p:blipFill>
        <p:spPr>
          <a:xfrm>
            <a:off x="0" y="1237680"/>
            <a:ext cx="12175200" cy="4714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37" dur="indefinite" restart="never" nodeType="tmRoot">
          <p:childTnLst>
            <p:seq>
              <p:cTn id="338" dur="indefinite" nodeType="mainSeq">
                <p:childTnLst>
                  <p:par>
                    <p:cTn id="339" fill="hold">
                      <p:stCondLst>
                        <p:cond delay="0"/>
                      </p:stCondLst>
                      <p:childTnLst>
                        <p:par>
                          <p:cTn id="340" fill="hold">
                            <p:stCondLst>
                              <p:cond delay="0"/>
                            </p:stCondLst>
                            <p:childTnLst>
                              <p:par>
                                <p:cTn id="341" nodeType="afterEffect" fill="hold" presetClass="entr" presetID="16" presetSubtype="37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arn(outVertical)" transition="in">
                                      <p:cBhvr additive="repl">
                                        <p:cTn id="343" dur="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圖片 8" descr=""/>
          <p:cNvPicPr/>
          <p:nvPr/>
        </p:nvPicPr>
        <p:blipFill>
          <a:blip r:embed="rId1"/>
          <a:stretch/>
        </p:blipFill>
        <p:spPr>
          <a:xfrm>
            <a:off x="1027800" y="1970640"/>
            <a:ext cx="6724800" cy="4010040"/>
          </a:xfrm>
          <a:prstGeom prst="rect">
            <a:avLst/>
          </a:prstGeom>
          <a:ln w="0">
            <a:noFill/>
          </a:ln>
        </p:spPr>
      </p:pic>
      <p:sp>
        <p:nvSpPr>
          <p:cNvPr id="253" name="CustomShape 1"/>
          <p:cNvSpPr/>
          <p:nvPr/>
        </p:nvSpPr>
        <p:spPr>
          <a:xfrm>
            <a:off x="0" y="0"/>
            <a:ext cx="12191760" cy="1302120"/>
          </a:xfrm>
          <a:prstGeom prst="rect">
            <a:avLst/>
          </a:prstGeom>
          <a:solidFill>
            <a:srgbClr val="1cad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4" name="CustomShape 2"/>
          <p:cNvSpPr/>
          <p:nvPr/>
        </p:nvSpPr>
        <p:spPr>
          <a:xfrm>
            <a:off x="2608560" y="254160"/>
            <a:ext cx="7030440" cy="118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zh-TW" sz="3600" spc="-1" strike="noStrike">
                <a:solidFill>
                  <a:srgbClr val="ffffff"/>
                </a:solidFill>
                <a:latin typeface="Tw Cen MT Condensed"/>
              </a:rPr>
              <a:t>網站擷取</a:t>
            </a:r>
            <a:endParaRPr b="0" lang="en-US" sz="36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3600" spc="-1" strike="noStrike">
              <a:latin typeface="Arial"/>
            </a:endParaRPr>
          </a:p>
        </p:txBody>
      </p:sp>
      <p:sp>
        <p:nvSpPr>
          <p:cNvPr id="255" name="CustomShape 3"/>
          <p:cNvSpPr/>
          <p:nvPr/>
        </p:nvSpPr>
        <p:spPr>
          <a:xfrm flipH="1">
            <a:off x="5284080" y="3782520"/>
            <a:ext cx="2760480" cy="272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1cade4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6" name="CustomShape 4"/>
          <p:cNvSpPr/>
          <p:nvPr/>
        </p:nvSpPr>
        <p:spPr>
          <a:xfrm>
            <a:off x="6731640" y="3239640"/>
            <a:ext cx="6419160" cy="131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zh-TW" sz="2000" spc="-1" strike="noStrike">
                <a:solidFill>
                  <a:srgbClr val="595959"/>
                </a:solidFill>
                <a:latin typeface="Tw Cen MT"/>
              </a:rPr>
              <a:t>使用</a:t>
            </a:r>
            <a:r>
              <a:rPr b="0" lang="en-US" sz="2000" spc="-1" strike="noStrike">
                <a:solidFill>
                  <a:srgbClr val="595959"/>
                </a:solidFill>
                <a:latin typeface="Tw Cen MT"/>
              </a:rPr>
              <a:t>webdriver</a:t>
            </a:r>
            <a:r>
              <a:rPr b="0" lang="zh-TW" sz="2000" spc="-1" strike="noStrike">
                <a:solidFill>
                  <a:srgbClr val="595959"/>
                </a:solidFill>
                <a:latin typeface="Tw Cen MT"/>
              </a:rPr>
              <a:t>的</a:t>
            </a:r>
            <a:r>
              <a:rPr b="0" lang="en-US" sz="2000" spc="-1" strike="noStrike">
                <a:solidFill>
                  <a:srgbClr val="595959"/>
                </a:solidFill>
                <a:latin typeface="Tw Cen MT"/>
              </a:rPr>
              <a:t>find_element</a:t>
            </a:r>
            <a:endParaRPr b="0" lang="en-US" sz="2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zh-TW" sz="2000" spc="-1" strike="noStrike">
                <a:solidFill>
                  <a:srgbClr val="595959"/>
                </a:solidFill>
                <a:latin typeface="Tw Cen MT"/>
              </a:rPr>
              <a:t>連接</a:t>
            </a:r>
            <a:r>
              <a:rPr b="0" lang="en-US" sz="2000" spc="-1" strike="noStrike">
                <a:solidFill>
                  <a:srgbClr val="595959"/>
                </a:solidFill>
                <a:latin typeface="Tw Cen MT"/>
              </a:rPr>
              <a:t>link</a:t>
            </a:r>
            <a:r>
              <a:rPr b="0" lang="zh-TW" sz="2000" spc="-1" strike="noStrike">
                <a:solidFill>
                  <a:srgbClr val="595959"/>
                </a:solidFill>
                <a:latin typeface="Tw Cen MT"/>
              </a:rPr>
              <a:t>的文字</a:t>
            </a:r>
            <a:endParaRPr b="0" lang="en-US" sz="2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2000" spc="-1" strike="noStrike">
                <a:solidFill>
                  <a:srgbClr val="595959"/>
                </a:solidFill>
                <a:latin typeface="Tw Cen MT"/>
              </a:rPr>
              <a:t>.click()</a:t>
            </a:r>
            <a:r>
              <a:rPr b="0" lang="zh-TW" sz="2000" spc="-1" strike="noStrike">
                <a:solidFill>
                  <a:srgbClr val="595959"/>
                </a:solidFill>
                <a:latin typeface="Tw Cen MT"/>
              </a:rPr>
              <a:t>控制瀏覽器點選</a:t>
            </a:r>
            <a:endParaRPr b="0" lang="en-US" sz="2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zh-TW" sz="2000" spc="-1" strike="noStrike">
                <a:solidFill>
                  <a:srgbClr val="595959"/>
                </a:solidFill>
                <a:latin typeface="Tw Cen MT"/>
              </a:rPr>
              <a:t>停</a:t>
            </a:r>
            <a:r>
              <a:rPr b="0" lang="en-US" sz="2000" spc="-1" strike="noStrike">
                <a:solidFill>
                  <a:srgbClr val="595959"/>
                </a:solidFill>
                <a:latin typeface="Tw Cen MT"/>
              </a:rPr>
              <a:t>3</a:t>
            </a:r>
            <a:r>
              <a:rPr b="0" lang="zh-TW" sz="2000" spc="-1" strike="noStrike">
                <a:solidFill>
                  <a:srgbClr val="595959"/>
                </a:solidFill>
                <a:latin typeface="Tw Cen MT"/>
              </a:rPr>
              <a:t>秒 不停容易壞掉</a:t>
            </a:r>
            <a:endParaRPr b="0" lang="en-US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44" dur="indefinite" restart="never" nodeType="tmRoot">
          <p:childTnLst>
            <p:seq>
              <p:cTn id="345" dur="indefinite" nodeType="mainSeq">
                <p:childTnLst>
                  <p:par>
                    <p:cTn id="346" fill="hold">
                      <p:stCondLst>
                        <p:cond delay="0"/>
                      </p:stCondLst>
                      <p:childTnLst>
                        <p:par>
                          <p:cTn id="347" fill="hold">
                            <p:stCondLst>
                              <p:cond delay="0"/>
                            </p:stCondLst>
                            <p:childTnLst>
                              <p:par>
                                <p:cTn id="348" nodeType="withEffect" fill="hold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50" dur="500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51" dur="500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352" dur="5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圖片 14" descr=""/>
          <p:cNvPicPr/>
          <p:nvPr/>
        </p:nvPicPr>
        <p:blipFill>
          <a:blip r:embed="rId1"/>
          <a:stretch/>
        </p:blipFill>
        <p:spPr>
          <a:xfrm>
            <a:off x="1027800" y="1970640"/>
            <a:ext cx="6724800" cy="4010040"/>
          </a:xfrm>
          <a:prstGeom prst="rect">
            <a:avLst/>
          </a:prstGeom>
          <a:ln w="0">
            <a:noFill/>
          </a:ln>
        </p:spPr>
      </p:pic>
      <p:sp>
        <p:nvSpPr>
          <p:cNvPr id="258" name="CustomShape 1"/>
          <p:cNvSpPr/>
          <p:nvPr/>
        </p:nvSpPr>
        <p:spPr>
          <a:xfrm>
            <a:off x="0" y="0"/>
            <a:ext cx="12191760" cy="1302120"/>
          </a:xfrm>
          <a:prstGeom prst="rect">
            <a:avLst/>
          </a:prstGeom>
          <a:solidFill>
            <a:srgbClr val="1cad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9" name="CustomShape 2"/>
          <p:cNvSpPr/>
          <p:nvPr/>
        </p:nvSpPr>
        <p:spPr>
          <a:xfrm>
            <a:off x="2608560" y="254160"/>
            <a:ext cx="7030440" cy="118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zh-TW" sz="3600" spc="-1" strike="noStrike">
                <a:solidFill>
                  <a:srgbClr val="ffffff"/>
                </a:solidFill>
                <a:latin typeface="Tw Cen MT Condensed"/>
              </a:rPr>
              <a:t>網站擷取</a:t>
            </a:r>
            <a:endParaRPr b="0" lang="en-US" sz="36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3600" spc="-1" strike="noStrike">
              <a:latin typeface="Arial"/>
            </a:endParaRPr>
          </a:p>
        </p:txBody>
      </p:sp>
      <p:sp>
        <p:nvSpPr>
          <p:cNvPr id="260" name="CustomShape 3"/>
          <p:cNvSpPr/>
          <p:nvPr/>
        </p:nvSpPr>
        <p:spPr>
          <a:xfrm flipH="1">
            <a:off x="4040640" y="4016520"/>
            <a:ext cx="4346280" cy="1185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1cade4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1" name="CustomShape 4"/>
          <p:cNvSpPr/>
          <p:nvPr/>
        </p:nvSpPr>
        <p:spPr>
          <a:xfrm>
            <a:off x="6584040" y="5566680"/>
            <a:ext cx="6419160" cy="70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zh-TW" sz="2000" spc="-1" strike="noStrike">
                <a:solidFill>
                  <a:srgbClr val="595959"/>
                </a:solidFill>
                <a:latin typeface="Tw Cen MT"/>
              </a:rPr>
              <a:t>例外狀況先跳過，加一頁</a:t>
            </a:r>
            <a:endParaRPr b="0" lang="en-US" sz="2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zh-TW" sz="2000" spc="-1" strike="noStrike">
                <a:solidFill>
                  <a:srgbClr val="595959"/>
                </a:solidFill>
                <a:latin typeface="Tw Cen MT"/>
              </a:rPr>
              <a:t>避免發生錯誤停止擷取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262" name="圖片 1" descr=""/>
          <p:cNvPicPr/>
          <p:nvPr/>
        </p:nvPicPr>
        <p:blipFill>
          <a:blip r:embed="rId2"/>
          <a:stretch/>
        </p:blipFill>
        <p:spPr>
          <a:xfrm>
            <a:off x="1027800" y="1697040"/>
            <a:ext cx="2361960" cy="190080"/>
          </a:xfrm>
          <a:prstGeom prst="rect">
            <a:avLst/>
          </a:prstGeom>
          <a:ln w="0">
            <a:noFill/>
          </a:ln>
        </p:spPr>
      </p:pic>
      <p:sp>
        <p:nvSpPr>
          <p:cNvPr id="263" name="CustomShape 5"/>
          <p:cNvSpPr/>
          <p:nvPr/>
        </p:nvSpPr>
        <p:spPr>
          <a:xfrm flipH="1" flipV="1">
            <a:off x="3560760" y="1791360"/>
            <a:ext cx="4545360" cy="356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1cade4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4" name="CustomShape 6"/>
          <p:cNvSpPr/>
          <p:nvPr/>
        </p:nvSpPr>
        <p:spPr>
          <a:xfrm>
            <a:off x="6429600" y="2024280"/>
            <a:ext cx="6419160" cy="395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zh-TW" sz="2000" spc="-1" strike="noStrike">
                <a:solidFill>
                  <a:srgbClr val="595959"/>
                </a:solidFill>
                <a:latin typeface="Tw Cen MT"/>
              </a:rPr>
              <a:t>設定迴圈為</a:t>
            </a:r>
            <a:r>
              <a:rPr b="0" lang="en-US" sz="2000" spc="-1" strike="noStrike">
                <a:solidFill>
                  <a:srgbClr val="595959"/>
                </a:solidFill>
                <a:latin typeface="Tw Cen MT"/>
              </a:rPr>
              <a:t>True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265" name="圖片 11" descr=""/>
          <p:cNvPicPr/>
          <p:nvPr/>
        </p:nvPicPr>
        <p:blipFill>
          <a:blip r:embed="rId3"/>
          <a:stretch/>
        </p:blipFill>
        <p:spPr>
          <a:xfrm>
            <a:off x="1027800" y="1470600"/>
            <a:ext cx="1428480" cy="180720"/>
          </a:xfrm>
          <a:prstGeom prst="rect">
            <a:avLst/>
          </a:prstGeom>
          <a:ln w="0">
            <a:noFill/>
          </a:ln>
        </p:spPr>
      </p:pic>
      <p:sp>
        <p:nvSpPr>
          <p:cNvPr id="266" name="CustomShape 7"/>
          <p:cNvSpPr/>
          <p:nvPr/>
        </p:nvSpPr>
        <p:spPr>
          <a:xfrm flipH="1" flipV="1">
            <a:off x="3068640" y="5609520"/>
            <a:ext cx="5194800" cy="184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1cade4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7" name="CustomShape 8"/>
          <p:cNvSpPr/>
          <p:nvPr/>
        </p:nvSpPr>
        <p:spPr>
          <a:xfrm>
            <a:off x="6429600" y="3620520"/>
            <a:ext cx="6419160" cy="70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zh-TW" sz="2000" spc="-1" strike="noStrike">
                <a:solidFill>
                  <a:srgbClr val="595959"/>
                </a:solidFill>
                <a:latin typeface="Tw Cen MT"/>
              </a:rPr>
              <a:t>從第</a:t>
            </a:r>
            <a:r>
              <a:rPr b="0" lang="en-US" sz="2000" spc="-1" strike="noStrike">
                <a:solidFill>
                  <a:srgbClr val="595959"/>
                </a:solidFill>
                <a:latin typeface="Tw Cen MT"/>
              </a:rPr>
              <a:t>1</a:t>
            </a:r>
            <a:r>
              <a:rPr b="0" lang="zh-TW" sz="2000" spc="-1" strike="noStrike">
                <a:solidFill>
                  <a:srgbClr val="595959"/>
                </a:solidFill>
                <a:latin typeface="Tw Cen MT"/>
              </a:rPr>
              <a:t>頁開始存</a:t>
            </a:r>
            <a:endParaRPr b="0" lang="en-US" sz="2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zh-TW" sz="2000" spc="-1" strike="noStrike">
                <a:solidFill>
                  <a:srgbClr val="595959"/>
                </a:solidFill>
                <a:latin typeface="Tw Cen MT"/>
              </a:rPr>
              <a:t>到第</a:t>
            </a:r>
            <a:r>
              <a:rPr b="0" lang="en-US" sz="2000" spc="-1" strike="noStrike">
                <a:solidFill>
                  <a:srgbClr val="595959"/>
                </a:solidFill>
                <a:latin typeface="Tw Cen MT"/>
              </a:rPr>
              <a:t>173</a:t>
            </a:r>
            <a:r>
              <a:rPr b="0" lang="zh-TW" sz="2000" spc="-1" strike="noStrike">
                <a:solidFill>
                  <a:srgbClr val="595959"/>
                </a:solidFill>
                <a:latin typeface="Tw Cen MT"/>
              </a:rPr>
              <a:t>頁跳出迴圈</a:t>
            </a:r>
            <a:endParaRPr b="0" lang="en-US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53" dur="indefinite" restart="never" nodeType="tmRoot">
          <p:childTnLst>
            <p:seq>
              <p:cTn id="354" dur="indefinite" nodeType="mainSeq">
                <p:childTnLst>
                  <p:par>
                    <p:cTn id="355" fill="hold">
                      <p:stCondLst>
                        <p:cond delay="0"/>
                      </p:stCondLst>
                      <p:childTnLst>
                        <p:par>
                          <p:cTn id="356" fill="hold">
                            <p:stCondLst>
                              <p:cond delay="0"/>
                            </p:stCondLst>
                            <p:childTnLst>
                              <p:par>
                                <p:cTn id="357" nodeType="withEffect" fill="hold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59" dur="50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60" dur="50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361" dur="5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2" nodeType="withEffect" fill="hold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64" dur="50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65" dur="50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366"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7" nodeType="withEffect" fill="hold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69" dur="500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70" dur="500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371" dur="5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CustomShape 1"/>
          <p:cNvSpPr/>
          <p:nvPr/>
        </p:nvSpPr>
        <p:spPr>
          <a:xfrm>
            <a:off x="0" y="0"/>
            <a:ext cx="12191760" cy="1302120"/>
          </a:xfrm>
          <a:prstGeom prst="rect">
            <a:avLst/>
          </a:prstGeom>
          <a:solidFill>
            <a:srgbClr val="1cad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9" name="CustomShape 2"/>
          <p:cNvSpPr/>
          <p:nvPr/>
        </p:nvSpPr>
        <p:spPr>
          <a:xfrm>
            <a:off x="2608560" y="254160"/>
            <a:ext cx="7030440" cy="1736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zh-TW" sz="3600" spc="-1" strike="noStrike">
                <a:solidFill>
                  <a:srgbClr val="ffffff"/>
                </a:solidFill>
                <a:latin typeface="Tw Cen MT Condensed"/>
              </a:rPr>
              <a:t>將資料丟進資料庫</a:t>
            </a:r>
            <a:endParaRPr b="0" lang="en-US" sz="36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36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3600" spc="-1" strike="noStrike">
              <a:latin typeface="Arial"/>
            </a:endParaRPr>
          </a:p>
        </p:txBody>
      </p:sp>
      <p:sp>
        <p:nvSpPr>
          <p:cNvPr id="270" name="CustomShape 3"/>
          <p:cNvSpPr/>
          <p:nvPr/>
        </p:nvSpPr>
        <p:spPr>
          <a:xfrm>
            <a:off x="1538640" y="4582440"/>
            <a:ext cx="6224760" cy="228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zh-TW" sz="1800" spc="-1" strike="noStrike">
                <a:solidFill>
                  <a:srgbClr val="595959"/>
                </a:solidFill>
                <a:latin typeface="Tw Cen MT"/>
              </a:rPr>
              <a:t>在網上找到的套件</a:t>
            </a:r>
            <a:r>
              <a:rPr b="0" lang="en-US" sz="1800" spc="-1" strike="noStrike">
                <a:solidFill>
                  <a:srgbClr val="595959"/>
                </a:solidFill>
                <a:latin typeface="Tw Cen MT"/>
              </a:rPr>
              <a:t>glob</a:t>
            </a:r>
            <a:r>
              <a:rPr b="0" lang="zh-TW" sz="1800" spc="-1" strike="noStrike">
                <a:solidFill>
                  <a:srgbClr val="595959"/>
                </a:solidFill>
                <a:latin typeface="Tw Cen MT"/>
              </a:rPr>
              <a:t>，可以用來抓取檔案路徑下所有檔案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zh-TW" sz="1800" spc="-1" strike="noStrike">
                <a:solidFill>
                  <a:srgbClr val="595959"/>
                </a:solidFill>
                <a:latin typeface="Tw Cen MT"/>
              </a:rPr>
              <a:t>檔案名稱如右，所以使用</a:t>
            </a:r>
            <a:r>
              <a:rPr b="0" lang="en-US" sz="1800" spc="-1" strike="noStrike">
                <a:solidFill>
                  <a:srgbClr val="595959"/>
                </a:solidFill>
                <a:latin typeface="Tw Cen MT"/>
              </a:rPr>
              <a:t>data*.csv</a:t>
            </a:r>
            <a:r>
              <a:rPr b="0" lang="zh-TW" sz="1800" spc="-1" strike="noStrike">
                <a:solidFill>
                  <a:srgbClr val="595959"/>
                </a:solidFill>
                <a:latin typeface="Tw Cen MT"/>
              </a:rPr>
              <a:t>抓取所有檔案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zh-TW" sz="1800" spc="-1" strike="noStrike">
                <a:solidFill>
                  <a:srgbClr val="595959"/>
                </a:solidFill>
                <a:latin typeface="Tw Cen MT"/>
              </a:rPr>
              <a:t>接著利用</a:t>
            </a:r>
            <a:r>
              <a:rPr b="0" lang="en-US" sz="1800" spc="-1" strike="noStrike">
                <a:solidFill>
                  <a:srgbClr val="595959"/>
                </a:solidFill>
                <a:latin typeface="Tw Cen MT"/>
              </a:rPr>
              <a:t>pd.concat</a:t>
            </a:r>
            <a:r>
              <a:rPr b="0" lang="zh-TW" sz="1800" spc="-1" strike="noStrike">
                <a:solidFill>
                  <a:srgbClr val="595959"/>
                </a:solidFill>
                <a:latin typeface="Tw Cen MT"/>
              </a:rPr>
              <a:t>來把所有檔案接起來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595959"/>
                </a:solidFill>
                <a:latin typeface="Tw Cen MT"/>
              </a:rPr>
              <a:t>for file in files</a:t>
            </a:r>
            <a:r>
              <a:rPr b="0" lang="zh-TW" sz="1800" spc="-1" strike="noStrike">
                <a:solidFill>
                  <a:srgbClr val="595959"/>
                </a:solidFill>
                <a:latin typeface="Tw Cen MT"/>
              </a:rPr>
              <a:t>跑過全部的</a:t>
            </a:r>
            <a:r>
              <a:rPr b="0" lang="en-US" sz="1800" spc="-1" strike="noStrike">
                <a:solidFill>
                  <a:srgbClr val="595959"/>
                </a:solidFill>
                <a:latin typeface="Tw Cen MT"/>
              </a:rPr>
              <a:t>csv</a:t>
            </a:r>
            <a:r>
              <a:rPr b="0" lang="zh-TW" sz="1800" spc="-1" strike="noStrike">
                <a:solidFill>
                  <a:srgbClr val="595959"/>
                </a:solidFill>
                <a:latin typeface="Tw Cen MT"/>
              </a:rPr>
              <a:t>檔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595959"/>
                </a:solidFill>
                <a:latin typeface="Tw Cen MT"/>
              </a:rPr>
              <a:t>df</a:t>
            </a:r>
            <a:r>
              <a:rPr b="0" lang="zh-TW" sz="1800" spc="-1" strike="noStrike">
                <a:solidFill>
                  <a:srgbClr val="595959"/>
                </a:solidFill>
                <a:latin typeface="Tw Cen MT"/>
              </a:rPr>
              <a:t>就變成一個完整的</a:t>
            </a:r>
            <a:r>
              <a:rPr b="0" lang="en-US" sz="1800" spc="-1" strike="noStrike">
                <a:solidFill>
                  <a:srgbClr val="595959"/>
                </a:solidFill>
                <a:latin typeface="Tw Cen MT"/>
              </a:rPr>
              <a:t>DataFrame</a:t>
            </a:r>
            <a:r>
              <a:rPr b="0" lang="zh-TW" sz="1800" spc="-1" strike="noStrike">
                <a:solidFill>
                  <a:srgbClr val="595959"/>
                </a:solidFill>
                <a:latin typeface="Tw Cen MT"/>
              </a:rPr>
              <a:t>有</a:t>
            </a:r>
            <a:r>
              <a:rPr b="0" lang="en-US" sz="1800" spc="-1" strike="noStrike">
                <a:solidFill>
                  <a:srgbClr val="595959"/>
                </a:solidFill>
                <a:latin typeface="Tw Cen MT"/>
              </a:rPr>
              <a:t>data1~data173</a:t>
            </a:r>
            <a:r>
              <a:rPr b="0" lang="zh-TW" sz="1800" spc="-1" strike="noStrike">
                <a:solidFill>
                  <a:srgbClr val="595959"/>
                </a:solidFill>
                <a:latin typeface="Tw Cen MT"/>
              </a:rPr>
              <a:t>所有資料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71" name="圖片 1" descr=""/>
          <p:cNvPicPr/>
          <p:nvPr/>
        </p:nvPicPr>
        <p:blipFill>
          <a:blip r:embed="rId1"/>
          <a:stretch/>
        </p:blipFill>
        <p:spPr>
          <a:xfrm>
            <a:off x="1568520" y="2045880"/>
            <a:ext cx="8667360" cy="2161800"/>
          </a:xfrm>
          <a:prstGeom prst="rect">
            <a:avLst/>
          </a:prstGeom>
          <a:ln w="0">
            <a:noFill/>
          </a:ln>
        </p:spPr>
      </p:pic>
      <p:pic>
        <p:nvPicPr>
          <p:cNvPr id="272" name="圖片 3" descr=""/>
          <p:cNvPicPr/>
          <p:nvPr/>
        </p:nvPicPr>
        <p:blipFill>
          <a:blip r:embed="rId2"/>
          <a:stretch/>
        </p:blipFill>
        <p:spPr>
          <a:xfrm>
            <a:off x="1568520" y="1575360"/>
            <a:ext cx="2295000" cy="237600"/>
          </a:xfrm>
          <a:prstGeom prst="rect">
            <a:avLst/>
          </a:prstGeom>
          <a:ln w="0">
            <a:noFill/>
          </a:ln>
        </p:spPr>
      </p:pic>
      <p:pic>
        <p:nvPicPr>
          <p:cNvPr id="273" name="圖片 4" descr=""/>
          <p:cNvPicPr/>
          <p:nvPr/>
        </p:nvPicPr>
        <p:blipFill>
          <a:blip r:embed="rId3"/>
          <a:stretch/>
        </p:blipFill>
        <p:spPr>
          <a:xfrm>
            <a:off x="7869240" y="4582440"/>
            <a:ext cx="3723840" cy="1028520"/>
          </a:xfrm>
          <a:prstGeom prst="rect">
            <a:avLst/>
          </a:prstGeom>
          <a:ln w="0">
            <a:noFill/>
          </a:ln>
        </p:spPr>
      </p:pic>
      <p:pic>
        <p:nvPicPr>
          <p:cNvPr id="274" name="圖片 7" descr=""/>
          <p:cNvPicPr/>
          <p:nvPr/>
        </p:nvPicPr>
        <p:blipFill>
          <a:blip r:embed="rId4"/>
          <a:stretch/>
        </p:blipFill>
        <p:spPr>
          <a:xfrm>
            <a:off x="7869240" y="5985360"/>
            <a:ext cx="3714480" cy="590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CustomShape 1"/>
          <p:cNvSpPr/>
          <p:nvPr/>
        </p:nvSpPr>
        <p:spPr>
          <a:xfrm>
            <a:off x="0" y="0"/>
            <a:ext cx="12191760" cy="1302120"/>
          </a:xfrm>
          <a:prstGeom prst="rect">
            <a:avLst/>
          </a:prstGeom>
          <a:solidFill>
            <a:srgbClr val="1cad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6" name="CustomShape 2"/>
          <p:cNvSpPr/>
          <p:nvPr/>
        </p:nvSpPr>
        <p:spPr>
          <a:xfrm>
            <a:off x="2608560" y="254160"/>
            <a:ext cx="7030440" cy="1736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zh-TW" sz="3600" spc="-1" strike="noStrike">
                <a:solidFill>
                  <a:srgbClr val="ffffff"/>
                </a:solidFill>
                <a:latin typeface="Tw Cen MT Condensed"/>
              </a:rPr>
              <a:t>將資料丟進資料庫</a:t>
            </a:r>
            <a:endParaRPr b="0" lang="en-US" sz="36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36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3600" spc="-1" strike="noStrike">
              <a:latin typeface="Arial"/>
            </a:endParaRPr>
          </a:p>
        </p:txBody>
      </p:sp>
      <p:sp>
        <p:nvSpPr>
          <p:cNvPr id="277" name="CustomShape 3"/>
          <p:cNvSpPr/>
          <p:nvPr/>
        </p:nvSpPr>
        <p:spPr>
          <a:xfrm>
            <a:off x="498240" y="4555800"/>
            <a:ext cx="6224760" cy="118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zh-TW" sz="1800" spc="-1" strike="noStrike">
                <a:solidFill>
                  <a:srgbClr val="595959"/>
                </a:solidFill>
                <a:latin typeface="Tw Cen MT"/>
              </a:rPr>
              <a:t>用</a:t>
            </a:r>
            <a:r>
              <a:rPr b="0" lang="en-US" sz="1800" spc="-1" strike="noStrike">
                <a:solidFill>
                  <a:srgbClr val="595959"/>
                </a:solidFill>
                <a:latin typeface="Tw Cen MT"/>
              </a:rPr>
              <a:t>sqlite3.connect</a:t>
            </a:r>
            <a:r>
              <a:rPr b="0" lang="zh-TW" sz="1800" spc="-1" strike="noStrike">
                <a:solidFill>
                  <a:srgbClr val="595959"/>
                </a:solidFill>
                <a:latin typeface="Tw Cen MT"/>
              </a:rPr>
              <a:t>連接建立資歷庫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595959"/>
                </a:solidFill>
                <a:latin typeface="Tw Cen MT"/>
              </a:rPr>
              <a:t> </a:t>
            </a:r>
            <a:r>
              <a:rPr b="0" lang="en-US" sz="1800" spc="-1" strike="noStrike">
                <a:solidFill>
                  <a:srgbClr val="595959"/>
                </a:solidFill>
                <a:latin typeface="Tw Cen MT"/>
              </a:rPr>
              <a:t>cursor.execute()</a:t>
            </a:r>
            <a:r>
              <a:rPr b="0" lang="zh-TW" sz="1800" spc="-1" strike="noStrike">
                <a:solidFill>
                  <a:srgbClr val="595959"/>
                </a:solidFill>
                <a:latin typeface="Tw Cen MT"/>
              </a:rPr>
              <a:t>建立資料表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zh-TW" sz="1800" spc="-1" strike="noStrike">
                <a:solidFill>
                  <a:srgbClr val="595959"/>
                </a:solidFill>
                <a:latin typeface="Tw Cen MT"/>
              </a:rPr>
              <a:t>用</a:t>
            </a:r>
            <a:r>
              <a:rPr b="0" lang="en-US" sz="1800" spc="-1" strike="noStrike">
                <a:solidFill>
                  <a:srgbClr val="595959"/>
                </a:solidFill>
                <a:latin typeface="Tw Cen MT"/>
              </a:rPr>
              <a:t>to_sql()</a:t>
            </a:r>
            <a:r>
              <a:rPr b="0" lang="zh-TW" sz="1800" spc="-1" strike="noStrike">
                <a:solidFill>
                  <a:srgbClr val="595959"/>
                </a:solidFill>
                <a:latin typeface="Tw Cen MT"/>
              </a:rPr>
              <a:t>將</a:t>
            </a:r>
            <a:r>
              <a:rPr b="0" lang="en-US" sz="1800" spc="-1" strike="noStrike">
                <a:solidFill>
                  <a:srgbClr val="595959"/>
                </a:solidFill>
                <a:latin typeface="Tw Cen MT"/>
              </a:rPr>
              <a:t>DataFrame</a:t>
            </a:r>
            <a:r>
              <a:rPr b="0" lang="zh-TW" sz="1800" spc="-1" strike="noStrike">
                <a:solidFill>
                  <a:srgbClr val="595959"/>
                </a:solidFill>
                <a:latin typeface="Tw Cen MT"/>
              </a:rPr>
              <a:t>寫入資料表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78" name="圖片 2" descr=""/>
          <p:cNvPicPr/>
          <p:nvPr/>
        </p:nvPicPr>
        <p:blipFill>
          <a:blip r:embed="rId1"/>
          <a:stretch/>
        </p:blipFill>
        <p:spPr>
          <a:xfrm>
            <a:off x="498240" y="1556280"/>
            <a:ext cx="8305560" cy="2638080"/>
          </a:xfrm>
          <a:prstGeom prst="rect">
            <a:avLst/>
          </a:prstGeom>
          <a:ln w="0">
            <a:noFill/>
          </a:ln>
        </p:spPr>
      </p:pic>
      <p:pic>
        <p:nvPicPr>
          <p:cNvPr id="279" name="圖片 6" descr=""/>
          <p:cNvPicPr/>
          <p:nvPr/>
        </p:nvPicPr>
        <p:blipFill>
          <a:blip r:embed="rId2"/>
          <a:stretch/>
        </p:blipFill>
        <p:spPr>
          <a:xfrm>
            <a:off x="9024840" y="3448080"/>
            <a:ext cx="2765160" cy="3165120"/>
          </a:xfrm>
          <a:prstGeom prst="rect">
            <a:avLst/>
          </a:prstGeom>
          <a:ln w="0">
            <a:noFill/>
          </a:ln>
        </p:spPr>
      </p:pic>
      <p:sp>
        <p:nvSpPr>
          <p:cNvPr id="280" name="CustomShape 4"/>
          <p:cNvSpPr/>
          <p:nvPr/>
        </p:nvSpPr>
        <p:spPr>
          <a:xfrm flipV="1">
            <a:off x="7579080" y="4837680"/>
            <a:ext cx="1335240" cy="317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1cade4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1" name="CustomShape 5"/>
          <p:cNvSpPr/>
          <p:nvPr/>
        </p:nvSpPr>
        <p:spPr>
          <a:xfrm>
            <a:off x="6436080" y="5155920"/>
            <a:ext cx="622476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zh-TW" sz="1800" spc="-1" strike="noStrike">
                <a:solidFill>
                  <a:srgbClr val="595959"/>
                </a:solidFill>
                <a:latin typeface="Tw Cen MT"/>
              </a:rPr>
              <a:t>成功打開資料庫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圖片 21" descr=""/>
          <p:cNvPicPr/>
          <p:nvPr/>
        </p:nvPicPr>
        <p:blipFill>
          <a:blip r:embed="rId1"/>
          <a:stretch/>
        </p:blipFill>
        <p:spPr>
          <a:xfrm>
            <a:off x="603000" y="1708560"/>
            <a:ext cx="7486200" cy="1723680"/>
          </a:xfrm>
          <a:prstGeom prst="rect">
            <a:avLst/>
          </a:prstGeom>
          <a:ln w="0">
            <a:noFill/>
          </a:ln>
        </p:spPr>
      </p:pic>
      <p:sp>
        <p:nvSpPr>
          <p:cNvPr id="283" name="CustomShape 1"/>
          <p:cNvSpPr/>
          <p:nvPr/>
        </p:nvSpPr>
        <p:spPr>
          <a:xfrm>
            <a:off x="0" y="0"/>
            <a:ext cx="12191760" cy="1302120"/>
          </a:xfrm>
          <a:prstGeom prst="rect">
            <a:avLst/>
          </a:prstGeom>
          <a:solidFill>
            <a:srgbClr val="1cad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4" name="CustomShape 2"/>
          <p:cNvSpPr/>
          <p:nvPr/>
        </p:nvSpPr>
        <p:spPr>
          <a:xfrm>
            <a:off x="2608560" y="254160"/>
            <a:ext cx="7030440" cy="118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zh-TW" sz="3600" spc="-1" strike="noStrike">
                <a:solidFill>
                  <a:srgbClr val="595959"/>
                </a:solidFill>
                <a:latin typeface="Tw Cen MT"/>
              </a:rPr>
              <a:t>從資料庫抓取需要的資料</a:t>
            </a:r>
            <a:endParaRPr b="0" lang="en-US" sz="36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3600" spc="-1" strike="noStrike">
              <a:latin typeface="Arial"/>
            </a:endParaRPr>
          </a:p>
        </p:txBody>
      </p:sp>
      <p:sp>
        <p:nvSpPr>
          <p:cNvPr id="285" name="CustomShape 3"/>
          <p:cNvSpPr/>
          <p:nvPr/>
        </p:nvSpPr>
        <p:spPr>
          <a:xfrm>
            <a:off x="-764640" y="3916800"/>
            <a:ext cx="6419160" cy="395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zh-TW" sz="2000" spc="-1" strike="noStrike">
                <a:solidFill>
                  <a:srgbClr val="595959"/>
                </a:solidFill>
                <a:latin typeface="Tw Cen MT"/>
              </a:rPr>
              <a:t>所有以縣市分類的土石流潛勢區域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86" name="CustomShape 4"/>
          <p:cNvSpPr/>
          <p:nvPr/>
        </p:nvSpPr>
        <p:spPr>
          <a:xfrm>
            <a:off x="2445120" y="4875480"/>
            <a:ext cx="5203800" cy="161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zh-TW" sz="2000" spc="-1" strike="noStrike">
                <a:solidFill>
                  <a:srgbClr val="595959"/>
                </a:solidFill>
                <a:latin typeface="Tw Cen MT"/>
              </a:rPr>
              <a:t>用</a:t>
            </a:r>
            <a:r>
              <a:rPr b="0" lang="en-US" sz="2000" spc="-1" strike="noStrike">
                <a:solidFill>
                  <a:srgbClr val="595959"/>
                </a:solidFill>
                <a:latin typeface="Tw Cen MT"/>
              </a:rPr>
              <a:t>groupby</a:t>
            </a:r>
            <a:r>
              <a:rPr b="0" lang="zh-TW" sz="2000" spc="-1" strike="noStrike">
                <a:solidFill>
                  <a:srgbClr val="595959"/>
                </a:solidFill>
                <a:latin typeface="Tw Cen MT"/>
              </a:rPr>
              <a:t>分類各縣市，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zh-TW" sz="2000" spc="-1" strike="noStrike">
                <a:solidFill>
                  <a:srgbClr val="595959"/>
                </a:solidFill>
                <a:latin typeface="Tw Cen MT"/>
              </a:rPr>
              <a:t>並用</a:t>
            </a:r>
            <a:r>
              <a:rPr b="0" lang="en-US" sz="2000" spc="-1" strike="noStrike">
                <a:solidFill>
                  <a:srgbClr val="595959"/>
                </a:solidFill>
                <a:latin typeface="Tw Cen MT"/>
              </a:rPr>
              <a:t>size()</a:t>
            </a:r>
            <a:r>
              <a:rPr b="0" lang="zh-TW" sz="2000" spc="-1" strike="noStrike">
                <a:solidFill>
                  <a:srgbClr val="595959"/>
                </a:solidFill>
                <a:latin typeface="Tw Cen MT"/>
              </a:rPr>
              <a:t>取各縣市的大小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zh-TW" sz="2000" spc="-1" strike="noStrike">
                <a:solidFill>
                  <a:srgbClr val="595959"/>
                </a:solidFill>
                <a:latin typeface="Tw Cen MT"/>
              </a:rPr>
              <a:t>最後再加總，印出共有多少土石流潛勢區域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595959"/>
                </a:solidFill>
                <a:latin typeface="Tw Cen MT"/>
              </a:rPr>
              <a:t>(</a:t>
            </a:r>
            <a:r>
              <a:rPr b="0" lang="zh-TW" sz="2000" spc="-1" strike="noStrike">
                <a:solidFill>
                  <a:srgbClr val="595959"/>
                </a:solidFill>
                <a:latin typeface="Tw Cen MT"/>
              </a:rPr>
              <a:t>如右圖</a:t>
            </a:r>
            <a:r>
              <a:rPr b="0" lang="en-US" sz="2000" spc="-1" strike="noStrike">
                <a:solidFill>
                  <a:srgbClr val="595959"/>
                </a:solidFill>
                <a:latin typeface="Tw Cen MT"/>
              </a:rPr>
              <a:t>)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</p:txBody>
      </p:sp>
      <p:pic>
        <p:nvPicPr>
          <p:cNvPr id="287" name="圖片 26" descr=""/>
          <p:cNvPicPr/>
          <p:nvPr/>
        </p:nvPicPr>
        <p:blipFill>
          <a:blip r:embed="rId2"/>
          <a:stretch/>
        </p:blipFill>
        <p:spPr>
          <a:xfrm>
            <a:off x="603000" y="3587400"/>
            <a:ext cx="4704840" cy="304560"/>
          </a:xfrm>
          <a:prstGeom prst="rect">
            <a:avLst/>
          </a:prstGeom>
          <a:ln w="0">
            <a:noFill/>
          </a:ln>
        </p:spPr>
      </p:pic>
      <p:pic>
        <p:nvPicPr>
          <p:cNvPr id="288" name="圖片 27" descr=""/>
          <p:cNvPicPr/>
          <p:nvPr/>
        </p:nvPicPr>
        <p:blipFill>
          <a:blip r:embed="rId3"/>
          <a:stretch/>
        </p:blipFill>
        <p:spPr>
          <a:xfrm>
            <a:off x="8511120" y="1521360"/>
            <a:ext cx="2857320" cy="5190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72" dur="indefinite" restart="never" nodeType="tmRoot">
          <p:childTnLst>
            <p:seq>
              <p:cTn id="373" dur="indefinite" nodeType="mainSeq">
                <p:childTnLst>
                  <p:par>
                    <p:cTn id="374" fill="hold">
                      <p:stCondLst>
                        <p:cond delay="0"/>
                      </p:stCondLst>
                      <p:childTnLst>
                        <p:par>
                          <p:cTn id="375" fill="hold">
                            <p:stCondLst>
                              <p:cond delay="0"/>
                            </p:stCondLst>
                            <p:childTnLst>
                              <p:par>
                                <p:cTn id="376" nodeType="withEffect" fill="hold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78" dur="500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79" dur="500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380" dur="5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1" nodeType="withEffect" fill="hold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83" dur="500" fill="hold"/>
                                        <p:tgtEl>
                                          <p:spTgt spid="2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84" dur="500" fill="hold"/>
                                        <p:tgtEl>
                                          <p:spTgt spid="2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385" dur="5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CustomShape 1"/>
          <p:cNvSpPr/>
          <p:nvPr/>
        </p:nvSpPr>
        <p:spPr>
          <a:xfrm>
            <a:off x="0" y="0"/>
            <a:ext cx="12191760" cy="1302120"/>
          </a:xfrm>
          <a:prstGeom prst="rect">
            <a:avLst/>
          </a:prstGeom>
          <a:solidFill>
            <a:srgbClr val="1cad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0" name="CustomShape 2"/>
          <p:cNvSpPr/>
          <p:nvPr/>
        </p:nvSpPr>
        <p:spPr>
          <a:xfrm>
            <a:off x="2608560" y="254160"/>
            <a:ext cx="7030440" cy="63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zh-TW" sz="3600" spc="-1" strike="noStrike">
                <a:solidFill>
                  <a:srgbClr val="595959"/>
                </a:solidFill>
                <a:latin typeface="Tw Cen MT"/>
              </a:rPr>
              <a:t>圖表製作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291" name="CustomShape 3"/>
          <p:cNvSpPr/>
          <p:nvPr/>
        </p:nvSpPr>
        <p:spPr>
          <a:xfrm>
            <a:off x="409680" y="4964040"/>
            <a:ext cx="7432920" cy="161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zh-TW" sz="2000" spc="-1" strike="noStrike">
                <a:solidFill>
                  <a:srgbClr val="595959"/>
                </a:solidFill>
                <a:latin typeface="Tw Cen MT"/>
              </a:rPr>
              <a:t>我把右表複製自製成了</a:t>
            </a:r>
            <a:r>
              <a:rPr b="0" lang="en-US" sz="2000" spc="-1" strike="noStrike">
                <a:solidFill>
                  <a:srgbClr val="595959"/>
                </a:solidFill>
                <a:latin typeface="Tw Cen MT"/>
              </a:rPr>
              <a:t>Dict</a:t>
            </a:r>
            <a:r>
              <a:rPr b="0" lang="zh-TW" sz="2000" spc="-1" strike="noStrike">
                <a:solidFill>
                  <a:srgbClr val="595959"/>
                </a:solidFill>
                <a:latin typeface="Tw Cen MT"/>
              </a:rPr>
              <a:t>以建立新的</a:t>
            </a:r>
            <a:r>
              <a:rPr b="0" lang="en-US" sz="2000" spc="-1" strike="noStrike">
                <a:solidFill>
                  <a:srgbClr val="595959"/>
                </a:solidFill>
                <a:latin typeface="Tw Cen MT"/>
              </a:rPr>
              <a:t>DataFrame</a:t>
            </a:r>
            <a:r>
              <a:rPr b="0" lang="zh-TW" sz="2000" spc="-1" strike="noStrike">
                <a:solidFill>
                  <a:srgbClr val="595959"/>
                </a:solidFill>
                <a:latin typeface="Tw Cen MT"/>
              </a:rPr>
              <a:t>利於製作圖表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zh-TW" sz="2000" spc="-1" strike="noStrike">
                <a:solidFill>
                  <a:srgbClr val="595959"/>
                </a:solidFill>
                <a:latin typeface="Tw Cen MT"/>
              </a:rPr>
              <a:t>圖表的</a:t>
            </a:r>
            <a:r>
              <a:rPr b="0" lang="en-US" sz="2000" spc="-1" strike="noStrike">
                <a:solidFill>
                  <a:srgbClr val="595959"/>
                </a:solidFill>
                <a:latin typeface="Tw Cen MT"/>
              </a:rPr>
              <a:t>x</a:t>
            </a:r>
            <a:r>
              <a:rPr b="0" lang="zh-TW" sz="2000" spc="-1" strike="noStrike">
                <a:solidFill>
                  <a:srgbClr val="595959"/>
                </a:solidFill>
                <a:latin typeface="Tw Cen MT"/>
              </a:rPr>
              <a:t>軸為</a:t>
            </a:r>
            <a:r>
              <a:rPr b="0" lang="en-US" sz="2000" spc="-1" strike="noStrike">
                <a:solidFill>
                  <a:srgbClr val="595959"/>
                </a:solidFill>
                <a:latin typeface="Tw Cen MT"/>
              </a:rPr>
              <a:t>col y</a:t>
            </a:r>
            <a:r>
              <a:rPr b="0" lang="zh-TW" sz="2000" spc="-1" strike="noStrike">
                <a:solidFill>
                  <a:srgbClr val="595959"/>
                </a:solidFill>
                <a:latin typeface="Tw Cen MT"/>
              </a:rPr>
              <a:t>軸為</a:t>
            </a:r>
            <a:r>
              <a:rPr b="0" lang="en-US" sz="2000" spc="-1" strike="noStrike">
                <a:solidFill>
                  <a:srgbClr val="595959"/>
                </a:solidFill>
                <a:latin typeface="Tw Cen MT"/>
              </a:rPr>
              <a:t>ind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zh-TW" sz="2000" spc="-1" strike="noStrike">
                <a:solidFill>
                  <a:srgbClr val="595959"/>
                </a:solidFill>
                <a:latin typeface="Tw Cen MT"/>
              </a:rPr>
              <a:t>設定圖表後繪圖，保存至設定路徑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595959"/>
                </a:solidFill>
                <a:latin typeface="Tw Cen MT"/>
              </a:rPr>
              <a:t>print</a:t>
            </a:r>
            <a:r>
              <a:rPr b="0" lang="zh-TW" sz="2000" spc="-1" strike="noStrike">
                <a:solidFill>
                  <a:srgbClr val="595959"/>
                </a:solidFill>
                <a:latin typeface="Tw Cen MT"/>
              </a:rPr>
              <a:t>確定是否保存成功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292" name="圖片 7" descr=""/>
          <p:cNvPicPr/>
          <p:nvPr/>
        </p:nvPicPr>
        <p:blipFill>
          <a:blip r:embed="rId1"/>
          <a:stretch/>
        </p:blipFill>
        <p:spPr>
          <a:xfrm>
            <a:off x="8511120" y="1521360"/>
            <a:ext cx="2857320" cy="5190840"/>
          </a:xfrm>
          <a:prstGeom prst="rect">
            <a:avLst/>
          </a:prstGeom>
          <a:ln w="0">
            <a:noFill/>
          </a:ln>
        </p:spPr>
      </p:pic>
      <p:pic>
        <p:nvPicPr>
          <p:cNvPr id="293" name="圖片 8" descr=""/>
          <p:cNvPicPr/>
          <p:nvPr/>
        </p:nvPicPr>
        <p:blipFill>
          <a:blip r:embed="rId2"/>
          <a:stretch/>
        </p:blipFill>
        <p:spPr>
          <a:xfrm>
            <a:off x="409680" y="1551240"/>
            <a:ext cx="6249960" cy="3298320"/>
          </a:xfrm>
          <a:prstGeom prst="rect">
            <a:avLst/>
          </a:prstGeom>
          <a:ln w="0">
            <a:noFill/>
          </a:ln>
        </p:spPr>
      </p:pic>
      <p:sp>
        <p:nvSpPr>
          <p:cNvPr id="294" name="CustomShape 4"/>
          <p:cNvSpPr/>
          <p:nvPr/>
        </p:nvSpPr>
        <p:spPr>
          <a:xfrm flipH="1" flipV="1">
            <a:off x="6659640" y="2083680"/>
            <a:ext cx="1833120" cy="483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1cade4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5" name="CustomShape 5"/>
          <p:cNvSpPr/>
          <p:nvPr/>
        </p:nvSpPr>
        <p:spPr>
          <a:xfrm rot="895800">
            <a:off x="7260480" y="1968480"/>
            <a:ext cx="632520" cy="395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595959"/>
                </a:solidFill>
                <a:latin typeface="Tw Cen MT"/>
              </a:rPr>
              <a:t>dict</a:t>
            </a:r>
            <a:endParaRPr b="0" lang="en-US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86" dur="indefinite" restart="never" nodeType="tmRoot">
          <p:childTnLst>
            <p:seq>
              <p:cTn id="387" dur="indefinite" nodeType="mainSeq">
                <p:childTnLst>
                  <p:par>
                    <p:cTn id="388" fill="hold">
                      <p:stCondLst>
                        <p:cond delay="0"/>
                      </p:stCondLst>
                      <p:childTnLst>
                        <p:par>
                          <p:cTn id="389" fill="hold">
                            <p:stCondLst>
                              <p:cond delay="0"/>
                            </p:stCondLst>
                            <p:childTnLst>
                              <p:par>
                                <p:cTn id="390" nodeType="withEffect" fill="hold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92" dur="500" fill="hold"/>
                                        <p:tgtEl>
                                          <p:spTgt spid="2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93" dur="500" fill="hold"/>
                                        <p:tgtEl>
                                          <p:spTgt spid="2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394" dur="5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5" nodeType="withEffect" fill="hold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97" dur="500" fill="hold"/>
                                        <p:tgtEl>
                                          <p:spTgt spid="2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98" dur="500" fill="hold"/>
                                        <p:tgtEl>
                                          <p:spTgt spid="2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399" dur="5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CustomShape 1"/>
          <p:cNvSpPr/>
          <p:nvPr/>
        </p:nvSpPr>
        <p:spPr>
          <a:xfrm>
            <a:off x="0" y="1683000"/>
            <a:ext cx="12191760" cy="26110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79" name="Group 2"/>
          <p:cNvGrpSpPr/>
          <p:nvPr/>
        </p:nvGrpSpPr>
        <p:grpSpPr>
          <a:xfrm>
            <a:off x="654120" y="1621440"/>
            <a:ext cx="5441400" cy="2665440"/>
            <a:chOff x="654120" y="1621440"/>
            <a:chExt cx="5441400" cy="2665440"/>
          </a:xfrm>
        </p:grpSpPr>
        <p:sp>
          <p:nvSpPr>
            <p:cNvPr id="80" name="CustomShape 3"/>
            <p:cNvSpPr/>
            <p:nvPr/>
          </p:nvSpPr>
          <p:spPr>
            <a:xfrm>
              <a:off x="654120" y="1683000"/>
              <a:ext cx="5441400" cy="2603880"/>
            </a:xfrm>
            <a:prstGeom prst="rect">
              <a:avLst/>
            </a:prstGeom>
            <a:solidFill>
              <a:srgbClr val="25b7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81" name="CustomShape 4"/>
            <p:cNvSpPr/>
            <p:nvPr/>
          </p:nvSpPr>
          <p:spPr>
            <a:xfrm>
              <a:off x="1182960" y="1621440"/>
              <a:ext cx="1096920" cy="1065240"/>
            </a:xfrm>
            <a:prstGeom prst="ellips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82" name="CustomShape 5"/>
            <p:cNvSpPr/>
            <p:nvPr/>
          </p:nvSpPr>
          <p:spPr>
            <a:xfrm>
              <a:off x="905400" y="2218320"/>
              <a:ext cx="825840" cy="802080"/>
            </a:xfrm>
            <a:prstGeom prst="ellips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83" name="CustomShape 6"/>
            <p:cNvSpPr/>
            <p:nvPr/>
          </p:nvSpPr>
          <p:spPr>
            <a:xfrm>
              <a:off x="4921920" y="2399040"/>
              <a:ext cx="1149480" cy="1116720"/>
            </a:xfrm>
            <a:prstGeom prst="ellips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84" name="CustomShape 7"/>
            <p:cNvSpPr/>
            <p:nvPr/>
          </p:nvSpPr>
          <p:spPr>
            <a:xfrm>
              <a:off x="4327920" y="2270520"/>
              <a:ext cx="825840" cy="802080"/>
            </a:xfrm>
            <a:prstGeom prst="ellips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85" name="CustomShape 8"/>
            <p:cNvSpPr/>
            <p:nvPr/>
          </p:nvSpPr>
          <p:spPr>
            <a:xfrm>
              <a:off x="5253480" y="1979640"/>
              <a:ext cx="340560" cy="330840"/>
            </a:xfrm>
            <a:prstGeom prst="ellips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86" name="Group 9"/>
          <p:cNvGrpSpPr/>
          <p:nvPr/>
        </p:nvGrpSpPr>
        <p:grpSpPr>
          <a:xfrm>
            <a:off x="3507120" y="3385080"/>
            <a:ext cx="2306160" cy="2306160"/>
            <a:chOff x="3507120" y="3385080"/>
            <a:chExt cx="2306160" cy="2306160"/>
          </a:xfrm>
        </p:grpSpPr>
        <p:sp>
          <p:nvSpPr>
            <p:cNvPr id="87" name="CustomShape 10"/>
            <p:cNvSpPr/>
            <p:nvPr/>
          </p:nvSpPr>
          <p:spPr>
            <a:xfrm>
              <a:off x="3507120" y="3385080"/>
              <a:ext cx="2306160" cy="2306160"/>
            </a:xfrm>
            <a:prstGeom prst="ellipse">
              <a:avLst/>
            </a:prstGeom>
            <a:gradFill rotWithShape="0">
              <a:gsLst>
                <a:gs pos="0">
                  <a:srgbClr val="1aa1d4"/>
                </a:gs>
                <a:gs pos="100000">
                  <a:srgbClr val="46bfff"/>
                </a:gs>
              </a:gsLst>
              <a:path path="circle">
                <a:fillToRect l="50000" t="50000" r="50000" b="50000"/>
              </a:path>
            </a:gradFill>
            <a:ln>
              <a:solidFill>
                <a:srgbClr val="1cade4"/>
              </a:solidFill>
              <a:round/>
            </a:ln>
            <a:effectLst>
              <a:outerShdw algn="ctr" blurRad="50800" dir="5400000" dist="12600" rotWithShape="0">
                <a:srgbClr val="000000">
                  <a:alpha val="50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pic>
          <p:nvPicPr>
            <p:cNvPr id="88" name="Picture 14" descr=""/>
            <p:cNvPicPr/>
            <p:nvPr/>
          </p:nvPicPr>
          <p:blipFill>
            <a:blip r:embed="rId1"/>
            <a:stretch/>
          </p:blipFill>
          <p:spPr>
            <a:xfrm>
              <a:off x="4310640" y="3831840"/>
              <a:ext cx="705960" cy="7059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89" name="CustomShape 11"/>
            <p:cNvSpPr/>
            <p:nvPr/>
          </p:nvSpPr>
          <p:spPr>
            <a:xfrm>
              <a:off x="4084200" y="4660920"/>
              <a:ext cx="1195920" cy="4194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 algn="ctr">
                <a:lnSpc>
                  <a:spcPct val="120000"/>
                </a:lnSpc>
              </a:pPr>
              <a:r>
                <a:rPr b="0" lang="en-US" sz="1800" spc="-1" strike="noStrike">
                  <a:solidFill>
                    <a:srgbClr val="ffffff"/>
                  </a:solidFill>
                  <a:latin typeface="Tw Cen MT Condensed"/>
                </a:rPr>
                <a:t>Web Design</a:t>
              </a:r>
              <a:endParaRPr b="0" lang="en-US" sz="1800" spc="-1" strike="noStrike">
                <a:latin typeface="Arial"/>
              </a:endParaRPr>
            </a:p>
          </p:txBody>
        </p:sp>
      </p:grpSp>
      <p:grpSp>
        <p:nvGrpSpPr>
          <p:cNvPr id="90" name="Group 12"/>
          <p:cNvGrpSpPr/>
          <p:nvPr/>
        </p:nvGrpSpPr>
        <p:grpSpPr>
          <a:xfrm>
            <a:off x="2003760" y="2535840"/>
            <a:ext cx="1941120" cy="1941120"/>
            <a:chOff x="2003760" y="2535840"/>
            <a:chExt cx="1941120" cy="1941120"/>
          </a:xfrm>
        </p:grpSpPr>
        <p:sp>
          <p:nvSpPr>
            <p:cNvPr id="91" name="CustomShape 13"/>
            <p:cNvSpPr/>
            <p:nvPr/>
          </p:nvSpPr>
          <p:spPr>
            <a:xfrm>
              <a:off x="2003760" y="2535840"/>
              <a:ext cx="1941120" cy="1941120"/>
            </a:xfrm>
            <a:prstGeom prst="ellipse">
              <a:avLst/>
            </a:prstGeom>
            <a:gradFill rotWithShape="0">
              <a:gsLst>
                <a:gs pos="0">
                  <a:srgbClr val="237ab8"/>
                </a:gs>
                <a:gs pos="100000">
                  <a:srgbClr val="4894e7"/>
                </a:gs>
              </a:gsLst>
              <a:path path="circle">
                <a:fillToRect l="50000" t="50000" r="50000" b="50000"/>
              </a:path>
            </a:gradFill>
            <a:ln>
              <a:solidFill>
                <a:srgbClr val="2683c6"/>
              </a:solidFill>
              <a:round/>
            </a:ln>
            <a:effectLst>
              <a:outerShdw algn="ctr" blurRad="50800" dir="5400000" dist="12600" rotWithShape="0">
                <a:srgbClr val="000000">
                  <a:alpha val="50000"/>
                </a:srgb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/>
          </p:style>
        </p:sp>
        <p:pic>
          <p:nvPicPr>
            <p:cNvPr id="92" name="Picture 22" descr=""/>
            <p:cNvPicPr/>
            <p:nvPr/>
          </p:nvPicPr>
          <p:blipFill>
            <a:blip r:embed="rId2"/>
            <a:stretch/>
          </p:blipFill>
          <p:spPr>
            <a:xfrm>
              <a:off x="2630160" y="2868840"/>
              <a:ext cx="705960" cy="7059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93" name="CustomShape 14"/>
            <p:cNvSpPr/>
            <p:nvPr/>
          </p:nvSpPr>
          <p:spPr>
            <a:xfrm>
              <a:off x="2426040" y="3678840"/>
              <a:ext cx="1135080" cy="3816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 algn="ctr">
                <a:lnSpc>
                  <a:spcPct val="120000"/>
                </a:lnSpc>
              </a:pPr>
              <a:r>
                <a:rPr b="0" lang="en-US" sz="1600" spc="-1" strike="noStrike">
                  <a:solidFill>
                    <a:srgbClr val="ffffff"/>
                  </a:solidFill>
                  <a:latin typeface="Tw Cen MT Condensed"/>
                </a:rPr>
                <a:t>Social Media</a:t>
              </a:r>
              <a:endParaRPr b="0" lang="en-US" sz="1600" spc="-1" strike="noStrike">
                <a:latin typeface="Arial"/>
              </a:endParaRPr>
            </a:p>
          </p:txBody>
        </p:sp>
      </p:grpSp>
      <p:grpSp>
        <p:nvGrpSpPr>
          <p:cNvPr id="94" name="Group 15"/>
          <p:cNvGrpSpPr/>
          <p:nvPr/>
        </p:nvGrpSpPr>
        <p:grpSpPr>
          <a:xfrm>
            <a:off x="3074760" y="2964240"/>
            <a:ext cx="3206160" cy="3201480"/>
            <a:chOff x="3074760" y="2964240"/>
            <a:chExt cx="3206160" cy="3201480"/>
          </a:xfrm>
        </p:grpSpPr>
        <p:grpSp>
          <p:nvGrpSpPr>
            <p:cNvPr id="95" name="Group 16"/>
            <p:cNvGrpSpPr/>
            <p:nvPr/>
          </p:nvGrpSpPr>
          <p:grpSpPr>
            <a:xfrm>
              <a:off x="3074760" y="2964240"/>
              <a:ext cx="3206160" cy="3201480"/>
              <a:chOff x="3074760" y="2964240"/>
              <a:chExt cx="3206160" cy="3201480"/>
            </a:xfrm>
          </p:grpSpPr>
          <p:sp>
            <p:nvSpPr>
              <p:cNvPr id="96" name="CustomShape 17"/>
              <p:cNvSpPr/>
              <p:nvPr/>
            </p:nvSpPr>
            <p:spPr>
              <a:xfrm rot="3741600">
                <a:off x="3490920" y="3380400"/>
                <a:ext cx="2375640" cy="2373120"/>
              </a:xfrm>
              <a:custGeom>
                <a:avLst/>
                <a:gdLst/>
                <a:ahLst/>
                <a:rect l="l" t="t" r="r" b="b"/>
                <a:pathLst>
                  <a:path w="1800200" h="1800200">
                    <a:moveTo>
                      <a:pt x="0" y="900100"/>
                    </a:moveTo>
                    <a:cubicBezTo>
                      <a:pt x="0" y="661379"/>
                      <a:pt x="94832" y="432435"/>
                      <a:pt x="263634" y="263633"/>
                    </a:cubicBezTo>
                    <a:cubicBezTo>
                      <a:pt x="432436" y="94832"/>
                      <a:pt x="661380" y="0"/>
                      <a:pt x="900101" y="1"/>
                    </a:cubicBezTo>
                    <a:cubicBezTo>
                      <a:pt x="1138822" y="1"/>
                      <a:pt x="1367766" y="94833"/>
                      <a:pt x="1536568" y="263635"/>
                    </a:cubicBezTo>
                    <a:cubicBezTo>
                      <a:pt x="1705369" y="432437"/>
                      <a:pt x="1800201" y="661381"/>
                      <a:pt x="1800200" y="900102"/>
                    </a:cubicBezTo>
                    <a:cubicBezTo>
                      <a:pt x="1800200" y="1138823"/>
                      <a:pt x="1705368" y="1367767"/>
                      <a:pt x="1536567" y="1536569"/>
                    </a:cubicBezTo>
                    <a:cubicBezTo>
                      <a:pt x="1367765" y="1705371"/>
                      <a:pt x="1138821" y="1800202"/>
                      <a:pt x="900100" y="1800202"/>
                    </a:cubicBezTo>
                    <a:cubicBezTo>
                      <a:pt x="661379" y="1800202"/>
                      <a:pt x="432435" y="1705370"/>
                      <a:pt x="263633" y="1536568"/>
                    </a:cubicBezTo>
                    <a:cubicBezTo>
                      <a:pt x="94832" y="1367766"/>
                      <a:pt x="0" y="1138822"/>
                      <a:pt x="0" y="900101"/>
                    </a:cubicBezTo>
                    <a:lnTo>
                      <a:pt x="0" y="90010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ffffff"/>
                  </a:gs>
                  <a:gs pos="100000">
                    <a:srgbClr val="b8b8b8"/>
                  </a:gs>
                </a:gsLst>
                <a:lin ang="6438000"/>
              </a:gradFill>
              <a:ln w="25400">
                <a:noFill/>
              </a:ln>
              <a:effectLst>
                <a:outerShdw algn="tr" blurRad="127000" dir="7372374" dist="63009" rotWithShape="0" sx="102000" sy="102000">
                  <a:srgbClr val="000000">
                    <a:alpha val="39000"/>
                  </a:srgbClr>
                </a:outerShdw>
              </a:effectLst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7" name="CustomShape 18"/>
              <p:cNvSpPr/>
              <p:nvPr/>
            </p:nvSpPr>
            <p:spPr>
              <a:xfrm rot="16377000">
                <a:off x="3519000" y="3399480"/>
                <a:ext cx="2342520" cy="2337840"/>
              </a:xfrm>
              <a:custGeom>
                <a:avLst/>
                <a:gdLst/>
                <a:ahLst/>
                <a:rect l="l" t="t" r="r" b="b"/>
                <a:pathLst>
                  <a:path w="1800200" h="1800200">
                    <a:moveTo>
                      <a:pt x="0" y="900100"/>
                    </a:moveTo>
                    <a:cubicBezTo>
                      <a:pt x="0" y="661379"/>
                      <a:pt x="94832" y="432435"/>
                      <a:pt x="263634" y="263633"/>
                    </a:cubicBezTo>
                    <a:cubicBezTo>
                      <a:pt x="432436" y="94832"/>
                      <a:pt x="661380" y="0"/>
                      <a:pt x="900101" y="1"/>
                    </a:cubicBezTo>
                    <a:cubicBezTo>
                      <a:pt x="1138822" y="1"/>
                      <a:pt x="1367766" y="94833"/>
                      <a:pt x="1536568" y="263635"/>
                    </a:cubicBezTo>
                    <a:cubicBezTo>
                      <a:pt x="1705369" y="432437"/>
                      <a:pt x="1800201" y="661381"/>
                      <a:pt x="1800200" y="900102"/>
                    </a:cubicBezTo>
                    <a:cubicBezTo>
                      <a:pt x="1800200" y="1138823"/>
                      <a:pt x="1705368" y="1367767"/>
                      <a:pt x="1536567" y="1536569"/>
                    </a:cubicBezTo>
                    <a:cubicBezTo>
                      <a:pt x="1367765" y="1705371"/>
                      <a:pt x="1138821" y="1800202"/>
                      <a:pt x="900100" y="1800202"/>
                    </a:cubicBezTo>
                    <a:cubicBezTo>
                      <a:pt x="661379" y="1800202"/>
                      <a:pt x="432435" y="1705370"/>
                      <a:pt x="263633" y="1536568"/>
                    </a:cubicBezTo>
                    <a:cubicBezTo>
                      <a:pt x="94832" y="1367766"/>
                      <a:pt x="0" y="1138822"/>
                      <a:pt x="0" y="900101"/>
                    </a:cubicBezTo>
                    <a:lnTo>
                      <a:pt x="0" y="90010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ffffff"/>
                  </a:gs>
                  <a:gs pos="100000">
                    <a:srgbClr val="bfbfbf"/>
                  </a:gs>
                </a:gsLst>
                <a:lin ang="19074000"/>
              </a:gradFill>
              <a:ln w="254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98" name="CustomShape 19"/>
            <p:cNvSpPr/>
            <p:nvPr/>
          </p:nvSpPr>
          <p:spPr>
            <a:xfrm>
              <a:off x="3841200" y="3715920"/>
              <a:ext cx="1713960" cy="1717560"/>
            </a:xfrm>
            <a:prstGeom prst="ellipse">
              <a:avLst/>
            </a:prstGeom>
            <a:blipFill rotWithShape="0">
              <a:blip r:embed="rId3"/>
              <a:stretch/>
            </a:blipFill>
            <a:ln w="25400">
              <a:noFill/>
            </a:ln>
            <a:effectLst>
              <a:innerShdw blurRad="63500" dir="18660000" dist="25400">
                <a:srgbClr val="000000">
                  <a:alpha val="35000"/>
                </a:srgbClr>
              </a:innerShdw>
            </a:effectLst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99" name="Group 20"/>
          <p:cNvGrpSpPr/>
          <p:nvPr/>
        </p:nvGrpSpPr>
        <p:grpSpPr>
          <a:xfrm>
            <a:off x="560520" y="3120120"/>
            <a:ext cx="2234520" cy="2231280"/>
            <a:chOff x="560520" y="3120120"/>
            <a:chExt cx="2234520" cy="2231280"/>
          </a:xfrm>
        </p:grpSpPr>
        <p:grpSp>
          <p:nvGrpSpPr>
            <p:cNvPr id="100" name="Group 21"/>
            <p:cNvGrpSpPr/>
            <p:nvPr/>
          </p:nvGrpSpPr>
          <p:grpSpPr>
            <a:xfrm>
              <a:off x="560520" y="3120120"/>
              <a:ext cx="2234520" cy="2231280"/>
              <a:chOff x="560520" y="3120120"/>
              <a:chExt cx="2234520" cy="2231280"/>
            </a:xfrm>
          </p:grpSpPr>
          <p:sp>
            <p:nvSpPr>
              <p:cNvPr id="101" name="CustomShape 22"/>
              <p:cNvSpPr/>
              <p:nvPr/>
            </p:nvSpPr>
            <p:spPr>
              <a:xfrm rot="3741600">
                <a:off x="850320" y="3409920"/>
                <a:ext cx="1655640" cy="1653480"/>
              </a:xfrm>
              <a:custGeom>
                <a:avLst/>
                <a:gdLst/>
                <a:ahLst/>
                <a:rect l="l" t="t" r="r" b="b"/>
                <a:pathLst>
                  <a:path w="1800200" h="1800200">
                    <a:moveTo>
                      <a:pt x="0" y="900100"/>
                    </a:moveTo>
                    <a:cubicBezTo>
                      <a:pt x="0" y="661379"/>
                      <a:pt x="94832" y="432435"/>
                      <a:pt x="263634" y="263633"/>
                    </a:cubicBezTo>
                    <a:cubicBezTo>
                      <a:pt x="432436" y="94832"/>
                      <a:pt x="661380" y="0"/>
                      <a:pt x="900101" y="1"/>
                    </a:cubicBezTo>
                    <a:cubicBezTo>
                      <a:pt x="1138822" y="1"/>
                      <a:pt x="1367766" y="94833"/>
                      <a:pt x="1536568" y="263635"/>
                    </a:cubicBezTo>
                    <a:cubicBezTo>
                      <a:pt x="1705369" y="432437"/>
                      <a:pt x="1800201" y="661381"/>
                      <a:pt x="1800200" y="900102"/>
                    </a:cubicBezTo>
                    <a:cubicBezTo>
                      <a:pt x="1800200" y="1138823"/>
                      <a:pt x="1705368" y="1367767"/>
                      <a:pt x="1536567" y="1536569"/>
                    </a:cubicBezTo>
                    <a:cubicBezTo>
                      <a:pt x="1367765" y="1705371"/>
                      <a:pt x="1138821" y="1800202"/>
                      <a:pt x="900100" y="1800202"/>
                    </a:cubicBezTo>
                    <a:cubicBezTo>
                      <a:pt x="661379" y="1800202"/>
                      <a:pt x="432435" y="1705370"/>
                      <a:pt x="263633" y="1536568"/>
                    </a:cubicBezTo>
                    <a:cubicBezTo>
                      <a:pt x="94832" y="1367766"/>
                      <a:pt x="0" y="1138822"/>
                      <a:pt x="0" y="900101"/>
                    </a:cubicBezTo>
                    <a:lnTo>
                      <a:pt x="0" y="90010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ffffff"/>
                  </a:gs>
                  <a:gs pos="100000">
                    <a:srgbClr val="b8b8b8"/>
                  </a:gs>
                </a:gsLst>
                <a:lin ang="6438000"/>
              </a:gradFill>
              <a:ln w="25400">
                <a:noFill/>
              </a:ln>
              <a:effectLst>
                <a:outerShdw algn="tr" blurRad="127000" dir="7372374" dist="63009" rotWithShape="0" sx="102000" sy="102000">
                  <a:srgbClr val="000000">
                    <a:alpha val="39000"/>
                  </a:srgbClr>
                </a:outerShdw>
              </a:effectLst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02" name="CustomShape 23"/>
              <p:cNvSpPr/>
              <p:nvPr/>
            </p:nvSpPr>
            <p:spPr>
              <a:xfrm rot="16377000">
                <a:off x="870480" y="3423960"/>
                <a:ext cx="1632240" cy="1629000"/>
              </a:xfrm>
              <a:custGeom>
                <a:avLst/>
                <a:gdLst/>
                <a:ahLst/>
                <a:rect l="l" t="t" r="r" b="b"/>
                <a:pathLst>
                  <a:path w="1800200" h="1800200">
                    <a:moveTo>
                      <a:pt x="0" y="900100"/>
                    </a:moveTo>
                    <a:cubicBezTo>
                      <a:pt x="0" y="661379"/>
                      <a:pt x="94832" y="432435"/>
                      <a:pt x="263634" y="263633"/>
                    </a:cubicBezTo>
                    <a:cubicBezTo>
                      <a:pt x="432436" y="94832"/>
                      <a:pt x="661380" y="0"/>
                      <a:pt x="900101" y="1"/>
                    </a:cubicBezTo>
                    <a:cubicBezTo>
                      <a:pt x="1138822" y="1"/>
                      <a:pt x="1367766" y="94833"/>
                      <a:pt x="1536568" y="263635"/>
                    </a:cubicBezTo>
                    <a:cubicBezTo>
                      <a:pt x="1705369" y="432437"/>
                      <a:pt x="1800201" y="661381"/>
                      <a:pt x="1800200" y="900102"/>
                    </a:cubicBezTo>
                    <a:cubicBezTo>
                      <a:pt x="1800200" y="1138823"/>
                      <a:pt x="1705368" y="1367767"/>
                      <a:pt x="1536567" y="1536569"/>
                    </a:cubicBezTo>
                    <a:cubicBezTo>
                      <a:pt x="1367765" y="1705371"/>
                      <a:pt x="1138821" y="1800202"/>
                      <a:pt x="900100" y="1800202"/>
                    </a:cubicBezTo>
                    <a:cubicBezTo>
                      <a:pt x="661379" y="1800202"/>
                      <a:pt x="432435" y="1705370"/>
                      <a:pt x="263633" y="1536568"/>
                    </a:cubicBezTo>
                    <a:cubicBezTo>
                      <a:pt x="94832" y="1367766"/>
                      <a:pt x="0" y="1138822"/>
                      <a:pt x="0" y="900101"/>
                    </a:cubicBezTo>
                    <a:lnTo>
                      <a:pt x="0" y="90010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ffffff"/>
                  </a:gs>
                  <a:gs pos="100000">
                    <a:srgbClr val="bfbfbf"/>
                  </a:gs>
                </a:gsLst>
                <a:lin ang="19074000"/>
              </a:gradFill>
              <a:ln w="254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103" name="CustomShape 24"/>
            <p:cNvSpPr/>
            <p:nvPr/>
          </p:nvSpPr>
          <p:spPr>
            <a:xfrm>
              <a:off x="1094760" y="3644280"/>
              <a:ext cx="1194480" cy="1196640"/>
            </a:xfrm>
            <a:prstGeom prst="ellipse">
              <a:avLst/>
            </a:prstGeom>
            <a:blipFill rotWithShape="0">
              <a:blip r:embed="rId4"/>
              <a:stretch/>
            </a:blipFill>
            <a:ln w="25400">
              <a:noFill/>
            </a:ln>
            <a:effectLst>
              <a:innerShdw blurRad="63500" dir="18660000" dist="25400">
                <a:srgbClr val="000000">
                  <a:alpha val="35000"/>
                </a:srgbClr>
              </a:innerShdw>
            </a:effectLst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04" name="Group 25"/>
          <p:cNvGrpSpPr/>
          <p:nvPr/>
        </p:nvGrpSpPr>
        <p:grpSpPr>
          <a:xfrm>
            <a:off x="1629000" y="2161800"/>
            <a:ext cx="2705040" cy="2701080"/>
            <a:chOff x="1629000" y="2161800"/>
            <a:chExt cx="2705040" cy="2701080"/>
          </a:xfrm>
        </p:grpSpPr>
        <p:grpSp>
          <p:nvGrpSpPr>
            <p:cNvPr id="105" name="Group 26"/>
            <p:cNvGrpSpPr/>
            <p:nvPr/>
          </p:nvGrpSpPr>
          <p:grpSpPr>
            <a:xfrm>
              <a:off x="1629000" y="2161800"/>
              <a:ext cx="2705040" cy="2701080"/>
              <a:chOff x="1629000" y="2161800"/>
              <a:chExt cx="2705040" cy="2701080"/>
            </a:xfrm>
          </p:grpSpPr>
          <p:sp>
            <p:nvSpPr>
              <p:cNvPr id="106" name="CustomShape 27"/>
              <p:cNvSpPr/>
              <p:nvPr/>
            </p:nvSpPr>
            <p:spPr>
              <a:xfrm rot="3741600">
                <a:off x="1980000" y="2512800"/>
                <a:ext cx="2004120" cy="2001960"/>
              </a:xfrm>
              <a:custGeom>
                <a:avLst/>
                <a:gdLst/>
                <a:ahLst/>
                <a:rect l="l" t="t" r="r" b="b"/>
                <a:pathLst>
                  <a:path w="1800200" h="1800200">
                    <a:moveTo>
                      <a:pt x="0" y="900100"/>
                    </a:moveTo>
                    <a:cubicBezTo>
                      <a:pt x="0" y="661379"/>
                      <a:pt x="94832" y="432435"/>
                      <a:pt x="263634" y="263633"/>
                    </a:cubicBezTo>
                    <a:cubicBezTo>
                      <a:pt x="432436" y="94832"/>
                      <a:pt x="661380" y="0"/>
                      <a:pt x="900101" y="1"/>
                    </a:cubicBezTo>
                    <a:cubicBezTo>
                      <a:pt x="1138822" y="1"/>
                      <a:pt x="1367766" y="94833"/>
                      <a:pt x="1536568" y="263635"/>
                    </a:cubicBezTo>
                    <a:cubicBezTo>
                      <a:pt x="1705369" y="432437"/>
                      <a:pt x="1800201" y="661381"/>
                      <a:pt x="1800200" y="900102"/>
                    </a:cubicBezTo>
                    <a:cubicBezTo>
                      <a:pt x="1800200" y="1138823"/>
                      <a:pt x="1705368" y="1367767"/>
                      <a:pt x="1536567" y="1536569"/>
                    </a:cubicBezTo>
                    <a:cubicBezTo>
                      <a:pt x="1367765" y="1705371"/>
                      <a:pt x="1138821" y="1800202"/>
                      <a:pt x="900100" y="1800202"/>
                    </a:cubicBezTo>
                    <a:cubicBezTo>
                      <a:pt x="661379" y="1800202"/>
                      <a:pt x="432435" y="1705370"/>
                      <a:pt x="263633" y="1536568"/>
                    </a:cubicBezTo>
                    <a:cubicBezTo>
                      <a:pt x="94832" y="1367766"/>
                      <a:pt x="0" y="1138822"/>
                      <a:pt x="0" y="900101"/>
                    </a:cubicBezTo>
                    <a:lnTo>
                      <a:pt x="0" y="90010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ffffff"/>
                  </a:gs>
                  <a:gs pos="100000">
                    <a:srgbClr val="b8b8b8"/>
                  </a:gs>
                </a:gsLst>
                <a:lin ang="6438000"/>
              </a:gradFill>
              <a:ln w="25400">
                <a:noFill/>
              </a:ln>
              <a:effectLst>
                <a:outerShdw algn="tr" blurRad="127000" dir="7372374" dist="63009" rotWithShape="0" sx="102000" sy="102000">
                  <a:srgbClr val="000000">
                    <a:alpha val="39000"/>
                  </a:srgbClr>
                </a:outerShdw>
              </a:effectLst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07" name="CustomShape 28"/>
              <p:cNvSpPr/>
              <p:nvPr/>
            </p:nvSpPr>
            <p:spPr>
              <a:xfrm rot="16377000">
                <a:off x="2004120" y="2529360"/>
                <a:ext cx="1976040" cy="1972080"/>
              </a:xfrm>
              <a:custGeom>
                <a:avLst/>
                <a:gdLst/>
                <a:ahLst/>
                <a:rect l="l" t="t" r="r" b="b"/>
                <a:pathLst>
                  <a:path w="1800200" h="1800200">
                    <a:moveTo>
                      <a:pt x="0" y="900100"/>
                    </a:moveTo>
                    <a:cubicBezTo>
                      <a:pt x="0" y="661379"/>
                      <a:pt x="94832" y="432435"/>
                      <a:pt x="263634" y="263633"/>
                    </a:cubicBezTo>
                    <a:cubicBezTo>
                      <a:pt x="432436" y="94832"/>
                      <a:pt x="661380" y="0"/>
                      <a:pt x="900101" y="1"/>
                    </a:cubicBezTo>
                    <a:cubicBezTo>
                      <a:pt x="1138822" y="1"/>
                      <a:pt x="1367766" y="94833"/>
                      <a:pt x="1536568" y="263635"/>
                    </a:cubicBezTo>
                    <a:cubicBezTo>
                      <a:pt x="1705369" y="432437"/>
                      <a:pt x="1800201" y="661381"/>
                      <a:pt x="1800200" y="900102"/>
                    </a:cubicBezTo>
                    <a:cubicBezTo>
                      <a:pt x="1800200" y="1138823"/>
                      <a:pt x="1705368" y="1367767"/>
                      <a:pt x="1536567" y="1536569"/>
                    </a:cubicBezTo>
                    <a:cubicBezTo>
                      <a:pt x="1367765" y="1705371"/>
                      <a:pt x="1138821" y="1800202"/>
                      <a:pt x="900100" y="1800202"/>
                    </a:cubicBezTo>
                    <a:cubicBezTo>
                      <a:pt x="661379" y="1800202"/>
                      <a:pt x="432435" y="1705370"/>
                      <a:pt x="263633" y="1536568"/>
                    </a:cubicBezTo>
                    <a:cubicBezTo>
                      <a:pt x="94832" y="1367766"/>
                      <a:pt x="0" y="1138822"/>
                      <a:pt x="0" y="900101"/>
                    </a:cubicBezTo>
                    <a:lnTo>
                      <a:pt x="0" y="90010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ffffff"/>
                  </a:gs>
                  <a:gs pos="100000">
                    <a:srgbClr val="bfbfbf"/>
                  </a:gs>
                </a:gsLst>
                <a:lin ang="19074000"/>
              </a:gradFill>
              <a:ln w="254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108" name="CustomShape 29"/>
            <p:cNvSpPr/>
            <p:nvPr/>
          </p:nvSpPr>
          <p:spPr>
            <a:xfrm>
              <a:off x="2275920" y="2796120"/>
              <a:ext cx="1446120" cy="1449000"/>
            </a:xfrm>
            <a:prstGeom prst="ellipse">
              <a:avLst/>
            </a:prstGeom>
            <a:blipFill rotWithShape="0">
              <a:blip r:embed="rId5"/>
              <a:stretch/>
            </a:blipFill>
            <a:ln w="25400">
              <a:noFill/>
            </a:ln>
            <a:effectLst>
              <a:innerShdw blurRad="63500" dir="18660000" dist="25400">
                <a:srgbClr val="000000">
                  <a:alpha val="35000"/>
                </a:srgbClr>
              </a:innerShdw>
            </a:effectLst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09" name="CustomShape 30"/>
          <p:cNvSpPr/>
          <p:nvPr/>
        </p:nvSpPr>
        <p:spPr>
          <a:xfrm>
            <a:off x="225360" y="498240"/>
            <a:ext cx="5836680" cy="1095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zh-TW" sz="6600" spc="-1" strike="noStrike">
                <a:solidFill>
                  <a:srgbClr val="595859"/>
                </a:solidFill>
                <a:latin typeface="Tw Cen MT Condensed"/>
              </a:rPr>
              <a:t>目錄</a:t>
            </a:r>
            <a:r>
              <a:rPr b="1" lang="en-US" sz="6600" spc="-1" strike="noStrike">
                <a:solidFill>
                  <a:srgbClr val="595859"/>
                </a:solidFill>
                <a:latin typeface="Tw Cen MT Condensed"/>
              </a:rPr>
              <a:t>CONTENTS</a:t>
            </a:r>
            <a:endParaRPr b="0" lang="en-US" sz="6600" spc="-1" strike="noStrike">
              <a:latin typeface="Arial"/>
            </a:endParaRPr>
          </a:p>
        </p:txBody>
      </p:sp>
      <p:sp>
        <p:nvSpPr>
          <p:cNvPr id="110" name="CustomShape 31"/>
          <p:cNvSpPr/>
          <p:nvPr/>
        </p:nvSpPr>
        <p:spPr>
          <a:xfrm>
            <a:off x="6488280" y="1687680"/>
            <a:ext cx="2498760" cy="63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595959"/>
                </a:solidFill>
                <a:latin typeface="Tw Cen MT"/>
              </a:rPr>
              <a:t>1.</a:t>
            </a:r>
            <a:r>
              <a:rPr b="0" lang="zh-TW" sz="3600" spc="-1" strike="noStrike">
                <a:solidFill>
                  <a:srgbClr val="595959"/>
                </a:solidFill>
                <a:latin typeface="Tw Cen MT"/>
              </a:rPr>
              <a:t>選題動機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111" name="CustomShape 32"/>
          <p:cNvSpPr/>
          <p:nvPr/>
        </p:nvSpPr>
        <p:spPr>
          <a:xfrm>
            <a:off x="6487200" y="2602800"/>
            <a:ext cx="2498760" cy="63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595959"/>
                </a:solidFill>
                <a:latin typeface="Tw Cen MT"/>
              </a:rPr>
              <a:t>2.</a:t>
            </a:r>
            <a:r>
              <a:rPr b="0" lang="zh-TW" sz="3600" spc="-1" strike="noStrike">
                <a:solidFill>
                  <a:srgbClr val="595959"/>
                </a:solidFill>
                <a:latin typeface="Tw Cen MT"/>
              </a:rPr>
              <a:t>操作流程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112" name="CustomShape 33"/>
          <p:cNvSpPr/>
          <p:nvPr/>
        </p:nvSpPr>
        <p:spPr>
          <a:xfrm>
            <a:off x="6487200" y="3515400"/>
            <a:ext cx="2498760" cy="63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595959"/>
                </a:solidFill>
                <a:latin typeface="Tw Cen MT"/>
              </a:rPr>
              <a:t>3.</a:t>
            </a:r>
            <a:r>
              <a:rPr b="0" lang="zh-TW" sz="3600" spc="-1" strike="noStrike">
                <a:solidFill>
                  <a:srgbClr val="595959"/>
                </a:solidFill>
                <a:latin typeface="Tw Cen MT"/>
              </a:rPr>
              <a:t>結果說明</a:t>
            </a:r>
            <a:endParaRPr b="0" lang="en-US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afterEffect" fill="hold" presetClass="entr" presetID="3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9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90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10"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nodeType="withEffect" fill="hold" presetClass="entr" presetID="3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3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4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5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90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16"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nodeType="withEffect" fill="hold" presetClass="entr" presetID="3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9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0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1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90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22"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nodeType="afterEffect" fill="hold" presetClass="entr" presetID="2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in">
                                      <p:cBhvr additive="repl">
                                        <p:cTn id="2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nodeType="withEffect" fill="hold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9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0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nodeType="afterEffect" fill="hold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4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5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36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nodeType="afterEffect" fill="hold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0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1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4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" name="圖片 1" descr=""/>
          <p:cNvPicPr/>
          <p:nvPr/>
        </p:nvPicPr>
        <p:blipFill>
          <a:blip r:embed="rId1"/>
          <a:stretch/>
        </p:blipFill>
        <p:spPr>
          <a:xfrm>
            <a:off x="2162880" y="958320"/>
            <a:ext cx="7866000" cy="5899320"/>
          </a:xfrm>
          <a:prstGeom prst="rect">
            <a:avLst/>
          </a:prstGeom>
          <a:ln w="0">
            <a:noFill/>
          </a:ln>
        </p:spPr>
      </p:pic>
      <p:sp>
        <p:nvSpPr>
          <p:cNvPr id="297" name="CustomShape 1"/>
          <p:cNvSpPr/>
          <p:nvPr/>
        </p:nvSpPr>
        <p:spPr>
          <a:xfrm>
            <a:off x="0" y="0"/>
            <a:ext cx="12191760" cy="1302120"/>
          </a:xfrm>
          <a:prstGeom prst="rect">
            <a:avLst/>
          </a:prstGeom>
          <a:solidFill>
            <a:srgbClr val="1cad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8" name="CustomShape 2"/>
          <p:cNvSpPr/>
          <p:nvPr/>
        </p:nvSpPr>
        <p:spPr>
          <a:xfrm>
            <a:off x="2608560" y="254160"/>
            <a:ext cx="7030440" cy="63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zh-TW" sz="3600" spc="-1" strike="noStrike">
                <a:solidFill>
                  <a:srgbClr val="595959"/>
                </a:solidFill>
                <a:latin typeface="Tw Cen MT"/>
              </a:rPr>
              <a:t>圖表製作</a:t>
            </a:r>
            <a:endParaRPr b="0" lang="en-US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CustomShape 1"/>
          <p:cNvSpPr/>
          <p:nvPr/>
        </p:nvSpPr>
        <p:spPr>
          <a:xfrm>
            <a:off x="0" y="0"/>
            <a:ext cx="12191760" cy="1302120"/>
          </a:xfrm>
          <a:prstGeom prst="rect">
            <a:avLst/>
          </a:prstGeom>
          <a:solidFill>
            <a:srgbClr val="1cad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0" name="CustomShape 2"/>
          <p:cNvSpPr/>
          <p:nvPr/>
        </p:nvSpPr>
        <p:spPr>
          <a:xfrm>
            <a:off x="2608560" y="254160"/>
            <a:ext cx="7030440" cy="63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zh-TW" sz="3600" spc="-1" strike="noStrike">
                <a:solidFill>
                  <a:srgbClr val="595959"/>
                </a:solidFill>
                <a:latin typeface="Tw Cen MT"/>
              </a:rPr>
              <a:t>圖表製作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301" name="圖片 4" descr=""/>
          <p:cNvPicPr/>
          <p:nvPr/>
        </p:nvPicPr>
        <p:blipFill>
          <a:blip r:embed="rId1"/>
          <a:stretch/>
        </p:blipFill>
        <p:spPr>
          <a:xfrm>
            <a:off x="1204920" y="1302480"/>
            <a:ext cx="5051880" cy="5555160"/>
          </a:xfrm>
          <a:prstGeom prst="rect">
            <a:avLst/>
          </a:prstGeom>
          <a:ln w="0">
            <a:noFill/>
          </a:ln>
        </p:spPr>
      </p:pic>
      <p:pic>
        <p:nvPicPr>
          <p:cNvPr id="302" name="圖片 6" descr=""/>
          <p:cNvPicPr/>
          <p:nvPr/>
        </p:nvPicPr>
        <p:blipFill>
          <a:blip r:embed="rId2"/>
          <a:stretch/>
        </p:blipFill>
        <p:spPr>
          <a:xfrm>
            <a:off x="7461720" y="1556280"/>
            <a:ext cx="3362400" cy="51328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CustomShape 1"/>
          <p:cNvSpPr/>
          <p:nvPr/>
        </p:nvSpPr>
        <p:spPr>
          <a:xfrm>
            <a:off x="0" y="0"/>
            <a:ext cx="12191760" cy="1302120"/>
          </a:xfrm>
          <a:prstGeom prst="rect">
            <a:avLst/>
          </a:prstGeom>
          <a:solidFill>
            <a:srgbClr val="1cad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4" name="CustomShape 2"/>
          <p:cNvSpPr/>
          <p:nvPr/>
        </p:nvSpPr>
        <p:spPr>
          <a:xfrm>
            <a:off x="2608560" y="254160"/>
            <a:ext cx="7030440" cy="63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zh-TW" sz="3600" spc="-1" strike="noStrike">
                <a:solidFill>
                  <a:srgbClr val="595959"/>
                </a:solidFill>
                <a:latin typeface="Tw Cen MT"/>
              </a:rPr>
              <a:t>圖表製作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305" name="圖片 5" descr=""/>
          <p:cNvPicPr/>
          <p:nvPr/>
        </p:nvPicPr>
        <p:blipFill>
          <a:blip r:embed="rId1"/>
          <a:stretch/>
        </p:blipFill>
        <p:spPr>
          <a:xfrm>
            <a:off x="5296680" y="1364040"/>
            <a:ext cx="2837880" cy="3584880"/>
          </a:xfrm>
          <a:prstGeom prst="rect">
            <a:avLst/>
          </a:prstGeom>
          <a:ln w="0">
            <a:noFill/>
          </a:ln>
        </p:spPr>
      </p:pic>
      <p:sp>
        <p:nvSpPr>
          <p:cNvPr id="306" name="CustomShape 3"/>
          <p:cNvSpPr/>
          <p:nvPr/>
        </p:nvSpPr>
        <p:spPr>
          <a:xfrm flipH="1">
            <a:off x="7877520" y="2963160"/>
            <a:ext cx="281520" cy="588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1cade4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7" name="CustomShape 4"/>
          <p:cNvSpPr/>
          <p:nvPr/>
        </p:nvSpPr>
        <p:spPr>
          <a:xfrm>
            <a:off x="7563600" y="2499840"/>
            <a:ext cx="3452760" cy="395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zh-TW" sz="2000" spc="-1" strike="noStrike">
                <a:solidFill>
                  <a:srgbClr val="595959"/>
                </a:solidFill>
                <a:latin typeface="Tw Cen MT"/>
              </a:rPr>
              <a:t>疊在一起了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308" name="圖片 10" descr=""/>
          <p:cNvPicPr/>
          <p:nvPr/>
        </p:nvPicPr>
        <p:blipFill>
          <a:blip r:embed="rId2"/>
          <a:stretch/>
        </p:blipFill>
        <p:spPr>
          <a:xfrm>
            <a:off x="8949960" y="2499840"/>
            <a:ext cx="2803680" cy="2448720"/>
          </a:xfrm>
          <a:prstGeom prst="rect">
            <a:avLst/>
          </a:prstGeom>
          <a:ln w="0">
            <a:noFill/>
          </a:ln>
        </p:spPr>
      </p:pic>
      <p:sp>
        <p:nvSpPr>
          <p:cNvPr id="309" name="CustomShape 5"/>
          <p:cNvSpPr/>
          <p:nvPr/>
        </p:nvSpPr>
        <p:spPr>
          <a:xfrm>
            <a:off x="9891360" y="2099880"/>
            <a:ext cx="2687760" cy="395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zh-TW" sz="2000" spc="-1" strike="noStrike">
                <a:solidFill>
                  <a:srgbClr val="595959"/>
                </a:solidFill>
                <a:latin typeface="Tw Cen MT"/>
              </a:rPr>
              <a:t>正確版本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310" name="圖片 12" descr=""/>
          <p:cNvPicPr/>
          <p:nvPr/>
        </p:nvPicPr>
        <p:blipFill>
          <a:blip r:embed="rId3"/>
          <a:stretch/>
        </p:blipFill>
        <p:spPr>
          <a:xfrm>
            <a:off x="0" y="1302480"/>
            <a:ext cx="5296320" cy="4054680"/>
          </a:xfrm>
          <a:prstGeom prst="rect">
            <a:avLst/>
          </a:prstGeom>
          <a:ln w="0">
            <a:noFill/>
          </a:ln>
        </p:spPr>
      </p:pic>
      <p:pic>
        <p:nvPicPr>
          <p:cNvPr id="311" name="圖片 13" descr=""/>
          <p:cNvPicPr/>
          <p:nvPr/>
        </p:nvPicPr>
        <p:blipFill>
          <a:blip r:embed="rId4"/>
          <a:stretch/>
        </p:blipFill>
        <p:spPr>
          <a:xfrm>
            <a:off x="931680" y="5580000"/>
            <a:ext cx="3695400" cy="1009440"/>
          </a:xfrm>
          <a:prstGeom prst="rect">
            <a:avLst/>
          </a:prstGeom>
          <a:ln w="0">
            <a:noFill/>
          </a:ln>
        </p:spPr>
      </p:pic>
      <p:pic>
        <p:nvPicPr>
          <p:cNvPr id="312" name="圖片 14" descr=""/>
          <p:cNvPicPr/>
          <p:nvPr/>
        </p:nvPicPr>
        <p:blipFill>
          <a:blip r:embed="rId5"/>
          <a:stretch/>
        </p:blipFill>
        <p:spPr>
          <a:xfrm>
            <a:off x="6044040" y="5216400"/>
            <a:ext cx="1800000" cy="15141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00" dur="indefinite" restart="never" nodeType="tmRoot">
          <p:childTnLst>
            <p:seq>
              <p:cTn id="401" dur="indefinite" nodeType="mainSeq">
                <p:childTnLst>
                  <p:par>
                    <p:cTn id="402" fill="hold">
                      <p:stCondLst>
                        <p:cond delay="0"/>
                      </p:stCondLst>
                      <p:childTnLst>
                        <p:par>
                          <p:cTn id="403" fill="hold">
                            <p:stCondLst>
                              <p:cond delay="0"/>
                            </p:stCondLst>
                            <p:childTnLst>
                              <p:par>
                                <p:cTn id="404" nodeType="withEffect" fill="hold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06" dur="500" fill="hold"/>
                                        <p:tgtEl>
                                          <p:spTgt spid="3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07" dur="500" fill="hold"/>
                                        <p:tgtEl>
                                          <p:spTgt spid="3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408" dur="5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9" nodeType="withEffect" fill="hold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11" dur="500" fill="hold"/>
                                        <p:tgtEl>
                                          <p:spTgt spid="3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12" dur="500" fill="hold"/>
                                        <p:tgtEl>
                                          <p:spTgt spid="3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413" dur="50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CustomShape 1"/>
          <p:cNvSpPr/>
          <p:nvPr/>
        </p:nvSpPr>
        <p:spPr>
          <a:xfrm>
            <a:off x="5376960" y="1015920"/>
            <a:ext cx="407880" cy="407880"/>
          </a:xfrm>
          <a:prstGeom prst="ellipse">
            <a:avLst/>
          </a:prstGeom>
          <a:solidFill>
            <a:srgbClr val="25b7c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314" name="CustomShape 2"/>
          <p:cNvSpPr/>
          <p:nvPr/>
        </p:nvSpPr>
        <p:spPr>
          <a:xfrm>
            <a:off x="2124720" y="4413240"/>
            <a:ext cx="914040" cy="91404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315" name="CustomShape 3"/>
          <p:cNvSpPr/>
          <p:nvPr/>
        </p:nvSpPr>
        <p:spPr>
          <a:xfrm>
            <a:off x="6793200" y="5408280"/>
            <a:ext cx="765720" cy="76572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</p:sp>
      <p:grpSp>
        <p:nvGrpSpPr>
          <p:cNvPr id="316" name="Group 4"/>
          <p:cNvGrpSpPr/>
          <p:nvPr/>
        </p:nvGrpSpPr>
        <p:grpSpPr>
          <a:xfrm>
            <a:off x="541800" y="621360"/>
            <a:ext cx="5920200" cy="5911920"/>
            <a:chOff x="541800" y="621360"/>
            <a:chExt cx="5920200" cy="5911920"/>
          </a:xfrm>
        </p:grpSpPr>
        <p:sp>
          <p:nvSpPr>
            <p:cNvPr id="317" name="CustomShape 5"/>
            <p:cNvSpPr/>
            <p:nvPr/>
          </p:nvSpPr>
          <p:spPr>
            <a:xfrm rot="3741600">
              <a:off x="1310040" y="1389600"/>
              <a:ext cx="4386600" cy="4381560"/>
            </a:xfrm>
            <a:custGeom>
              <a:avLst/>
              <a:gdLst/>
              <a:ahLst/>
              <a:rect l="l" t="t" r="r" b="b"/>
              <a:pathLst>
                <a:path w="1800200" h="1800200">
                  <a:moveTo>
                    <a:pt x="0" y="900100"/>
                  </a:moveTo>
                  <a:cubicBezTo>
                    <a:pt x="0" y="661379"/>
                    <a:pt x="94832" y="432435"/>
                    <a:pt x="263634" y="263633"/>
                  </a:cubicBezTo>
                  <a:cubicBezTo>
                    <a:pt x="432436" y="94832"/>
                    <a:pt x="661380" y="0"/>
                    <a:pt x="900101" y="1"/>
                  </a:cubicBezTo>
                  <a:cubicBezTo>
                    <a:pt x="1138822" y="1"/>
                    <a:pt x="1367766" y="94833"/>
                    <a:pt x="1536568" y="263635"/>
                  </a:cubicBezTo>
                  <a:cubicBezTo>
                    <a:pt x="1705369" y="432437"/>
                    <a:pt x="1800201" y="661381"/>
                    <a:pt x="1800200" y="900102"/>
                  </a:cubicBezTo>
                  <a:cubicBezTo>
                    <a:pt x="1800200" y="1138823"/>
                    <a:pt x="1705368" y="1367767"/>
                    <a:pt x="1536567" y="1536569"/>
                  </a:cubicBezTo>
                  <a:cubicBezTo>
                    <a:pt x="1367765" y="1705371"/>
                    <a:pt x="1138821" y="1800202"/>
                    <a:pt x="900100" y="1800202"/>
                  </a:cubicBezTo>
                  <a:cubicBezTo>
                    <a:pt x="661379" y="1800202"/>
                    <a:pt x="432435" y="1705370"/>
                    <a:pt x="263633" y="1536568"/>
                  </a:cubicBezTo>
                  <a:cubicBezTo>
                    <a:pt x="94832" y="1367766"/>
                    <a:pt x="0" y="1138822"/>
                    <a:pt x="0" y="900101"/>
                  </a:cubicBezTo>
                  <a:lnTo>
                    <a:pt x="0" y="900100"/>
                  </a:lnTo>
                  <a:close/>
                </a:path>
              </a:pathLst>
            </a:custGeom>
            <a:gradFill rotWithShape="0">
              <a:gsLst>
                <a:gs pos="0">
                  <a:srgbClr val="ffffff"/>
                </a:gs>
                <a:gs pos="100000">
                  <a:srgbClr val="b8b8b8"/>
                </a:gs>
              </a:gsLst>
              <a:lin ang="6438000"/>
            </a:gradFill>
            <a:ln w="25400">
              <a:noFill/>
            </a:ln>
            <a:effectLst>
              <a:outerShdw algn="tr" blurRad="127000" dir="7372374" dist="63009" rotWithShape="0" sx="102000" sy="102000">
                <a:srgbClr val="000000">
                  <a:alpha val="39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318" name="CustomShape 6"/>
            <p:cNvSpPr/>
            <p:nvPr/>
          </p:nvSpPr>
          <p:spPr>
            <a:xfrm rot="16377000">
              <a:off x="1362600" y="1425600"/>
              <a:ext cx="4325400" cy="4316760"/>
            </a:xfrm>
            <a:custGeom>
              <a:avLst/>
              <a:gdLst/>
              <a:ahLst/>
              <a:rect l="l" t="t" r="r" b="b"/>
              <a:pathLst>
                <a:path w="1800200" h="1800200">
                  <a:moveTo>
                    <a:pt x="0" y="900100"/>
                  </a:moveTo>
                  <a:cubicBezTo>
                    <a:pt x="0" y="661379"/>
                    <a:pt x="94832" y="432435"/>
                    <a:pt x="263634" y="263633"/>
                  </a:cubicBezTo>
                  <a:cubicBezTo>
                    <a:pt x="432436" y="94832"/>
                    <a:pt x="661380" y="0"/>
                    <a:pt x="900101" y="1"/>
                  </a:cubicBezTo>
                  <a:cubicBezTo>
                    <a:pt x="1138822" y="1"/>
                    <a:pt x="1367766" y="94833"/>
                    <a:pt x="1536568" y="263635"/>
                  </a:cubicBezTo>
                  <a:cubicBezTo>
                    <a:pt x="1705369" y="432437"/>
                    <a:pt x="1800201" y="661381"/>
                    <a:pt x="1800200" y="900102"/>
                  </a:cubicBezTo>
                  <a:cubicBezTo>
                    <a:pt x="1800200" y="1138823"/>
                    <a:pt x="1705368" y="1367767"/>
                    <a:pt x="1536567" y="1536569"/>
                  </a:cubicBezTo>
                  <a:cubicBezTo>
                    <a:pt x="1367765" y="1705371"/>
                    <a:pt x="1138821" y="1800202"/>
                    <a:pt x="900100" y="1800202"/>
                  </a:cubicBezTo>
                  <a:cubicBezTo>
                    <a:pt x="661379" y="1800202"/>
                    <a:pt x="432435" y="1705370"/>
                    <a:pt x="263633" y="1536568"/>
                  </a:cubicBezTo>
                  <a:cubicBezTo>
                    <a:pt x="94832" y="1367766"/>
                    <a:pt x="0" y="1138822"/>
                    <a:pt x="0" y="900101"/>
                  </a:cubicBezTo>
                  <a:lnTo>
                    <a:pt x="0" y="900100"/>
                  </a:lnTo>
                  <a:close/>
                </a:path>
              </a:pathLst>
            </a:custGeom>
            <a:gradFill rotWithShape="0">
              <a:gsLst>
                <a:gs pos="0">
                  <a:srgbClr val="ffffff"/>
                </a:gs>
                <a:gs pos="100000">
                  <a:srgbClr val="bfbfbf"/>
                </a:gs>
              </a:gsLst>
              <a:lin ang="19074000"/>
            </a:gradFill>
            <a:ln w="2540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319" name="CustomShape 7"/>
          <p:cNvSpPr/>
          <p:nvPr/>
        </p:nvSpPr>
        <p:spPr>
          <a:xfrm>
            <a:off x="6649560" y="1789920"/>
            <a:ext cx="1373400" cy="1373400"/>
          </a:xfrm>
          <a:prstGeom prst="ellipse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8000" spc="-1" strike="noStrike">
                <a:solidFill>
                  <a:srgbClr val="ffffff"/>
                </a:solidFill>
                <a:latin typeface="Tw Cen MT"/>
              </a:rPr>
              <a:t>3</a:t>
            </a:r>
            <a:endParaRPr b="0" lang="en-US" sz="8000" spc="-1" strike="noStrike">
              <a:latin typeface="Arial"/>
            </a:endParaRPr>
          </a:p>
        </p:txBody>
      </p:sp>
      <p:sp>
        <p:nvSpPr>
          <p:cNvPr id="320" name="CustomShape 8"/>
          <p:cNvSpPr/>
          <p:nvPr/>
        </p:nvSpPr>
        <p:spPr>
          <a:xfrm>
            <a:off x="3236040" y="419400"/>
            <a:ext cx="739800" cy="739800"/>
          </a:xfrm>
          <a:prstGeom prst="ellipse">
            <a:avLst/>
          </a:prstGeom>
          <a:solidFill>
            <a:srgbClr val="f6a5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321" name="CustomShape 9"/>
          <p:cNvSpPr/>
          <p:nvPr/>
        </p:nvSpPr>
        <p:spPr>
          <a:xfrm>
            <a:off x="3085560" y="5791320"/>
            <a:ext cx="229680" cy="229680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322" name="CustomShape 10"/>
          <p:cNvSpPr/>
          <p:nvPr/>
        </p:nvSpPr>
        <p:spPr>
          <a:xfrm>
            <a:off x="587160" y="3007080"/>
            <a:ext cx="554040" cy="55404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323" name="CustomShape 11"/>
          <p:cNvSpPr/>
          <p:nvPr/>
        </p:nvSpPr>
        <p:spPr>
          <a:xfrm>
            <a:off x="6085440" y="3848040"/>
            <a:ext cx="471960" cy="471960"/>
          </a:xfrm>
          <a:prstGeom prst="ellipse">
            <a:avLst/>
          </a:prstGeom>
          <a:solidFill>
            <a:srgbClr val="f6a5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</p:sp>
      <p:grpSp>
        <p:nvGrpSpPr>
          <p:cNvPr id="324" name="Group 12"/>
          <p:cNvGrpSpPr/>
          <p:nvPr/>
        </p:nvGrpSpPr>
        <p:grpSpPr>
          <a:xfrm>
            <a:off x="1332360" y="1424520"/>
            <a:ext cx="914040" cy="914040"/>
            <a:chOff x="1332360" y="1424520"/>
            <a:chExt cx="914040" cy="914040"/>
          </a:xfrm>
        </p:grpSpPr>
        <p:sp>
          <p:nvSpPr>
            <p:cNvPr id="325" name="CustomShape 13"/>
            <p:cNvSpPr/>
            <p:nvPr/>
          </p:nvSpPr>
          <p:spPr>
            <a:xfrm>
              <a:off x="1332360" y="1424520"/>
              <a:ext cx="914040" cy="91404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/>
          </p:style>
        </p:sp>
        <p:pic>
          <p:nvPicPr>
            <p:cNvPr id="326" name="Picture 36" descr=""/>
            <p:cNvPicPr/>
            <p:nvPr/>
          </p:nvPicPr>
          <p:blipFill>
            <a:blip r:embed="rId1"/>
            <a:stretch/>
          </p:blipFill>
          <p:spPr>
            <a:xfrm>
              <a:off x="1456200" y="1514160"/>
              <a:ext cx="678960" cy="67896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327" name="CustomShape 14"/>
          <p:cNvSpPr/>
          <p:nvPr/>
        </p:nvSpPr>
        <p:spPr>
          <a:xfrm>
            <a:off x="8023320" y="5721480"/>
            <a:ext cx="267840" cy="267840"/>
          </a:xfrm>
          <a:prstGeom prst="ellipse">
            <a:avLst/>
          </a:prstGeom>
          <a:solidFill>
            <a:srgbClr val="25b7c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328" name="CustomShape 15"/>
          <p:cNvSpPr/>
          <p:nvPr/>
        </p:nvSpPr>
        <p:spPr>
          <a:xfrm>
            <a:off x="7467480" y="3284280"/>
            <a:ext cx="3345480" cy="1004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zh-TW" sz="6000" spc="-1" strike="noStrike">
                <a:solidFill>
                  <a:srgbClr val="595959"/>
                </a:solidFill>
                <a:latin typeface="Tw Cen MT"/>
              </a:rPr>
              <a:t>結果說明</a:t>
            </a:r>
            <a:endParaRPr b="0" lang="en-US" sz="6000" spc="-1" strike="noStrike">
              <a:latin typeface="Arial"/>
            </a:endParaRPr>
          </a:p>
        </p:txBody>
      </p:sp>
      <p:pic>
        <p:nvPicPr>
          <p:cNvPr id="329" name="圖片 24" descr=""/>
          <p:cNvPicPr/>
          <p:nvPr/>
        </p:nvPicPr>
        <p:blipFill>
          <a:blip r:embed="rId2"/>
          <a:stretch/>
        </p:blipFill>
        <p:spPr>
          <a:xfrm>
            <a:off x="1778040" y="1848960"/>
            <a:ext cx="3494520" cy="3469680"/>
          </a:xfrm>
          <a:prstGeom prst="rect">
            <a:avLst/>
          </a:prstGeom>
          <a:ln w="0">
            <a:noFill/>
          </a:ln>
        </p:spPr>
      </p:pic>
      <p:sp>
        <p:nvSpPr>
          <p:cNvPr id="330" name="CustomShape 16"/>
          <p:cNvSpPr/>
          <p:nvPr/>
        </p:nvSpPr>
        <p:spPr>
          <a:xfrm>
            <a:off x="2762280" y="1521720"/>
            <a:ext cx="552960" cy="55296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331" name="CustomShape 17"/>
          <p:cNvSpPr/>
          <p:nvPr/>
        </p:nvSpPr>
        <p:spPr>
          <a:xfrm>
            <a:off x="4443480" y="2207520"/>
            <a:ext cx="538200" cy="5382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</p:sp>
      <p:grpSp>
        <p:nvGrpSpPr>
          <p:cNvPr id="332" name="Group 18"/>
          <p:cNvGrpSpPr/>
          <p:nvPr/>
        </p:nvGrpSpPr>
        <p:grpSpPr>
          <a:xfrm>
            <a:off x="5055480" y="2297520"/>
            <a:ext cx="986040" cy="986040"/>
            <a:chOff x="5055480" y="2297520"/>
            <a:chExt cx="986040" cy="986040"/>
          </a:xfrm>
        </p:grpSpPr>
        <p:sp>
          <p:nvSpPr>
            <p:cNvPr id="333" name="CustomShape 19"/>
            <p:cNvSpPr/>
            <p:nvPr/>
          </p:nvSpPr>
          <p:spPr>
            <a:xfrm>
              <a:off x="5055480" y="2297520"/>
              <a:ext cx="986040" cy="98604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/>
          </p:style>
        </p:sp>
        <p:pic>
          <p:nvPicPr>
            <p:cNvPr id="334" name="Picture 33" descr=""/>
            <p:cNvPicPr/>
            <p:nvPr/>
          </p:nvPicPr>
          <p:blipFill>
            <a:blip r:embed="rId3"/>
            <a:stretch/>
          </p:blipFill>
          <p:spPr>
            <a:xfrm>
              <a:off x="5315760" y="2419560"/>
              <a:ext cx="575640" cy="575640"/>
            </a:xfrm>
            <a:prstGeom prst="rect">
              <a:avLst/>
            </a:prstGeom>
            <a:ln w="0">
              <a:noFill/>
            </a:ln>
          </p:spPr>
        </p:pic>
      </p:grp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14" dur="indefinite" restart="never" nodeType="tmRoot">
          <p:childTnLst>
            <p:seq>
              <p:cTn id="415" dur="indefinite" nodeType="mainSeq">
                <p:childTnLst>
                  <p:par>
                    <p:cTn id="416" fill="hold">
                      <p:stCondLst>
                        <p:cond delay="0"/>
                      </p:stCondLst>
                      <p:childTnLst>
                        <p:par>
                          <p:cTn id="417" fill="hold">
                            <p:stCondLst>
                              <p:cond delay="0"/>
                            </p:stCondLst>
                            <p:childTnLst>
                              <p:par>
                                <p:cTn id="418" nodeType="withEffect" fill="hold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20" dur="500" fill="hold"/>
                                        <p:tgtEl>
                                          <p:spTgt spid="3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21" dur="500" fill="hold"/>
                                        <p:tgtEl>
                                          <p:spTgt spid="3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422" dur="500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3" nodeType="withEffect" fill="hold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25" dur="500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26" dur="500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427" dur="5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8" fill="hold">
                            <p:stCondLst>
                              <p:cond delay="500"/>
                            </p:stCondLst>
                            <p:childTnLst>
                              <p:par>
                                <p:cTn id="429" nodeType="after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31" dur="500" fill="hold"/>
                                        <p:tgtEl>
                                          <p:spTgt spid="3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32" dur="500" fill="hold"/>
                                        <p:tgtEl>
                                          <p:spTgt spid="3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3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35" dur="500" fill="hold"/>
                                        <p:tgtEl>
                                          <p:spTgt spid="3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36" dur="500" fill="hold"/>
                                        <p:tgtEl>
                                          <p:spTgt spid="3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7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39" dur="500" fill="hold"/>
                                        <p:tgtEl>
                                          <p:spTgt spid="3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40" dur="500" fill="hold"/>
                                        <p:tgtEl>
                                          <p:spTgt spid="3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1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43" dur="500" fill="hold"/>
                                        <p:tgtEl>
                                          <p:spTgt spid="3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44" dur="500" fill="hold"/>
                                        <p:tgtEl>
                                          <p:spTgt spid="3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5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47" dur="500" fill="hold"/>
                                        <p:tgtEl>
                                          <p:spTgt spid="3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48" dur="500" fill="hold"/>
                                        <p:tgtEl>
                                          <p:spTgt spid="3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9" nodeType="withEffect" fill="hold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51" dur="500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52" dur="500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3" nodeType="withEffect" fill="hold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55" dur="500" fill="hold"/>
                                        <p:tgtEl>
                                          <p:spTgt spid="3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56" dur="500" fill="hold"/>
                                        <p:tgtEl>
                                          <p:spTgt spid="3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7" nodeType="withEffect" fill="hold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59" dur="500" fill="hold"/>
                                        <p:tgtEl>
                                          <p:spTgt spid="3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60" dur="500" fill="hold"/>
                                        <p:tgtEl>
                                          <p:spTgt spid="3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1" nodeType="withEffect" fill="hold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63" dur="500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64" dur="500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5" nodeType="withEffect" fill="hold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67" dur="5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68" dur="5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9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71" dur="500" fill="hold"/>
                                        <p:tgtEl>
                                          <p:spTgt spid="3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72" dur="500" fill="hold"/>
                                        <p:tgtEl>
                                          <p:spTgt spid="3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CustomShape 1"/>
          <p:cNvSpPr/>
          <p:nvPr/>
        </p:nvSpPr>
        <p:spPr>
          <a:xfrm>
            <a:off x="0" y="0"/>
            <a:ext cx="12191760" cy="1302120"/>
          </a:xfrm>
          <a:prstGeom prst="rect">
            <a:avLst/>
          </a:prstGeom>
          <a:solidFill>
            <a:srgbClr val="1cad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6" name="CustomShape 2"/>
          <p:cNvSpPr/>
          <p:nvPr/>
        </p:nvSpPr>
        <p:spPr>
          <a:xfrm>
            <a:off x="3179160" y="377640"/>
            <a:ext cx="5833440" cy="63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zh-TW" sz="3600" spc="-1" strike="noStrike">
                <a:solidFill>
                  <a:srgbClr val="ffffff"/>
                </a:solidFill>
                <a:latin typeface="Tw Cen MT Condensed"/>
              </a:rPr>
              <a:t>各縣市土石流潛勢區域</a:t>
            </a:r>
            <a:r>
              <a:rPr b="1" lang="en-US" sz="3600" spc="-1" strike="noStrike">
                <a:solidFill>
                  <a:srgbClr val="ffffff"/>
                </a:solidFill>
                <a:latin typeface="Tw Cen MT Condensed"/>
              </a:rPr>
              <a:t>TOP3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337" name="圖片 5" descr=""/>
          <p:cNvPicPr/>
          <p:nvPr/>
        </p:nvPicPr>
        <p:blipFill>
          <a:blip r:embed="rId1"/>
          <a:stretch/>
        </p:blipFill>
        <p:spPr>
          <a:xfrm>
            <a:off x="0" y="1302480"/>
            <a:ext cx="7407360" cy="5555160"/>
          </a:xfrm>
          <a:prstGeom prst="rect">
            <a:avLst/>
          </a:prstGeom>
          <a:ln w="0">
            <a:noFill/>
          </a:ln>
        </p:spPr>
      </p:pic>
      <p:sp>
        <p:nvSpPr>
          <p:cNvPr id="338" name="CustomShape 3"/>
          <p:cNvSpPr/>
          <p:nvPr/>
        </p:nvSpPr>
        <p:spPr>
          <a:xfrm>
            <a:off x="6755400" y="1965960"/>
            <a:ext cx="4316040" cy="1552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808080"/>
                </a:solidFill>
                <a:latin typeface="Tw Cen MT"/>
              </a:rPr>
              <a:t>1.</a:t>
            </a:r>
            <a:r>
              <a:rPr b="0" lang="zh-TW" sz="3200" spc="-1" strike="noStrike">
                <a:solidFill>
                  <a:srgbClr val="808080"/>
                </a:solidFill>
                <a:latin typeface="Tw Cen MT"/>
              </a:rPr>
              <a:t>南投縣 </a:t>
            </a:r>
            <a:r>
              <a:rPr b="0" lang="en-US" sz="3200" spc="-1" strike="noStrike">
                <a:solidFill>
                  <a:srgbClr val="808080"/>
                </a:solidFill>
                <a:latin typeface="Tw Cen MT"/>
              </a:rPr>
              <a:t>262</a:t>
            </a:r>
            <a:r>
              <a:rPr b="0" lang="zh-TW" sz="3200" spc="-1" strike="noStrike">
                <a:solidFill>
                  <a:srgbClr val="808080"/>
                </a:solidFill>
                <a:latin typeface="Tw Cen MT"/>
              </a:rPr>
              <a:t>條</a:t>
            </a:r>
            <a:endParaRPr b="0" lang="en-US" sz="3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808080"/>
                </a:solidFill>
                <a:latin typeface="Tw Cen MT"/>
              </a:rPr>
              <a:t>2.</a:t>
            </a:r>
            <a:r>
              <a:rPr b="0" lang="zh-TW" sz="3200" spc="-1" strike="noStrike">
                <a:solidFill>
                  <a:srgbClr val="808080"/>
                </a:solidFill>
                <a:latin typeface="Tw Cen MT"/>
              </a:rPr>
              <a:t>新北市 </a:t>
            </a:r>
            <a:r>
              <a:rPr b="0" lang="en-US" sz="3200" spc="-1" strike="noStrike">
                <a:solidFill>
                  <a:srgbClr val="808080"/>
                </a:solidFill>
                <a:latin typeface="Tw Cen MT"/>
              </a:rPr>
              <a:t>235</a:t>
            </a:r>
            <a:r>
              <a:rPr b="0" lang="zh-TW" sz="3200" spc="-1" strike="noStrike">
                <a:solidFill>
                  <a:srgbClr val="808080"/>
                </a:solidFill>
                <a:latin typeface="Tw Cen MT"/>
              </a:rPr>
              <a:t>條</a:t>
            </a:r>
            <a:endParaRPr b="0" lang="en-US" sz="3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808080"/>
                </a:solidFill>
                <a:latin typeface="Tw Cen MT"/>
              </a:rPr>
              <a:t>3.</a:t>
            </a:r>
            <a:r>
              <a:rPr b="0" lang="zh-TW" sz="3200" spc="-1" strike="noStrike">
                <a:solidFill>
                  <a:srgbClr val="808080"/>
                </a:solidFill>
                <a:latin typeface="Tw Cen MT"/>
              </a:rPr>
              <a:t>花蓮市 </a:t>
            </a:r>
            <a:r>
              <a:rPr b="0" lang="en-US" sz="3200" spc="-1" strike="noStrike">
                <a:solidFill>
                  <a:srgbClr val="808080"/>
                </a:solidFill>
                <a:latin typeface="Tw Cen MT"/>
              </a:rPr>
              <a:t>170</a:t>
            </a:r>
            <a:r>
              <a:rPr b="0" lang="zh-TW" sz="3200" spc="-1" strike="noStrike">
                <a:solidFill>
                  <a:srgbClr val="808080"/>
                </a:solidFill>
                <a:latin typeface="Tw Cen MT"/>
              </a:rPr>
              <a:t>條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339" name="圖片 1" descr=""/>
          <p:cNvPicPr/>
          <p:nvPr/>
        </p:nvPicPr>
        <p:blipFill>
          <a:blip r:embed="rId2"/>
          <a:stretch/>
        </p:blipFill>
        <p:spPr>
          <a:xfrm>
            <a:off x="4884480" y="1965960"/>
            <a:ext cx="1796760" cy="1014480"/>
          </a:xfrm>
          <a:prstGeom prst="rect">
            <a:avLst/>
          </a:prstGeom>
          <a:ln w="0">
            <a:noFill/>
          </a:ln>
        </p:spPr>
      </p:pic>
      <p:sp>
        <p:nvSpPr>
          <p:cNvPr id="340" name="CustomShape 4"/>
          <p:cNvSpPr/>
          <p:nvPr/>
        </p:nvSpPr>
        <p:spPr>
          <a:xfrm>
            <a:off x="7407720" y="4392360"/>
            <a:ext cx="3373920" cy="486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zh-TW" sz="2600" spc="-1" strike="noStrike">
                <a:solidFill>
                  <a:srgbClr val="000000"/>
                </a:solidFill>
                <a:latin typeface="Tw Cen MT"/>
              </a:rPr>
              <a:t>何謂土石流潛勢溪流</a:t>
            </a:r>
            <a:endParaRPr b="0" lang="en-US" sz="2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73" dur="indefinite" restart="never" nodeType="tmRoot">
          <p:childTnLst>
            <p:seq>
              <p:cTn id="474" dur="indefinite" nodeType="mainSeq">
                <p:childTnLst>
                  <p:par>
                    <p:cTn id="475" fill="hold">
                      <p:stCondLst>
                        <p:cond delay="0"/>
                      </p:stCondLst>
                      <p:childTnLst>
                        <p:par>
                          <p:cTn id="476" fill="hold">
                            <p:stCondLst>
                              <p:cond delay="0"/>
                            </p:stCondLst>
                            <p:childTnLst>
                              <p:par>
                                <p:cTn id="477" nodeType="afterEffect" fill="hold" presetClass="entr" presetID="14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randombar(horizontal)" transition="in">
                                      <p:cBhvr additive="repl">
                                        <p:cTn id="479" dur="50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CustomShape 1"/>
          <p:cNvSpPr/>
          <p:nvPr/>
        </p:nvSpPr>
        <p:spPr>
          <a:xfrm>
            <a:off x="0" y="0"/>
            <a:ext cx="12191760" cy="1302120"/>
          </a:xfrm>
          <a:prstGeom prst="rect">
            <a:avLst/>
          </a:prstGeom>
          <a:solidFill>
            <a:srgbClr val="1cad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2" name="CustomShape 2"/>
          <p:cNvSpPr/>
          <p:nvPr/>
        </p:nvSpPr>
        <p:spPr>
          <a:xfrm>
            <a:off x="5547960" y="377640"/>
            <a:ext cx="1095480" cy="63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zh-TW" sz="3600" spc="-1" strike="noStrike">
                <a:solidFill>
                  <a:srgbClr val="ffffff"/>
                </a:solidFill>
                <a:latin typeface="Tw Cen MT Condensed"/>
              </a:rPr>
              <a:t>南投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343" name="圖片 20" descr=""/>
          <p:cNvPicPr/>
          <p:nvPr/>
        </p:nvPicPr>
        <p:blipFill>
          <a:blip r:embed="rId1"/>
          <a:stretch/>
        </p:blipFill>
        <p:spPr>
          <a:xfrm>
            <a:off x="2253600" y="1302480"/>
            <a:ext cx="7407360" cy="55551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CustomShape 1"/>
          <p:cNvSpPr/>
          <p:nvPr/>
        </p:nvSpPr>
        <p:spPr>
          <a:xfrm>
            <a:off x="0" y="0"/>
            <a:ext cx="12191760" cy="1302120"/>
          </a:xfrm>
          <a:prstGeom prst="rect">
            <a:avLst/>
          </a:prstGeom>
          <a:solidFill>
            <a:srgbClr val="1cad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5" name="CustomShape 2"/>
          <p:cNvSpPr/>
          <p:nvPr/>
        </p:nvSpPr>
        <p:spPr>
          <a:xfrm>
            <a:off x="5547960" y="377640"/>
            <a:ext cx="1095480" cy="63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zh-TW" sz="3600" spc="-1" strike="noStrike">
                <a:solidFill>
                  <a:srgbClr val="ffffff"/>
                </a:solidFill>
                <a:latin typeface="Tw Cen MT Condensed"/>
              </a:rPr>
              <a:t>新北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346" name="圖片 20" descr=""/>
          <p:cNvPicPr/>
          <p:nvPr/>
        </p:nvPicPr>
        <p:blipFill>
          <a:blip r:embed="rId1"/>
          <a:stretch/>
        </p:blipFill>
        <p:spPr>
          <a:xfrm>
            <a:off x="2253600" y="1302480"/>
            <a:ext cx="7407360" cy="5555160"/>
          </a:xfrm>
          <a:prstGeom prst="rect">
            <a:avLst/>
          </a:prstGeom>
          <a:ln w="0">
            <a:noFill/>
          </a:ln>
        </p:spPr>
      </p:pic>
      <p:pic>
        <p:nvPicPr>
          <p:cNvPr id="347" name="圖片 1" descr=""/>
          <p:cNvPicPr/>
          <p:nvPr/>
        </p:nvPicPr>
        <p:blipFill>
          <a:blip r:embed="rId2"/>
          <a:stretch/>
        </p:blipFill>
        <p:spPr>
          <a:xfrm>
            <a:off x="2253600" y="1302480"/>
            <a:ext cx="7407360" cy="55551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CustomShape 1"/>
          <p:cNvSpPr/>
          <p:nvPr/>
        </p:nvSpPr>
        <p:spPr>
          <a:xfrm>
            <a:off x="0" y="0"/>
            <a:ext cx="12191760" cy="1302120"/>
          </a:xfrm>
          <a:prstGeom prst="rect">
            <a:avLst/>
          </a:prstGeom>
          <a:solidFill>
            <a:srgbClr val="1cad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9" name="CustomShape 2"/>
          <p:cNvSpPr/>
          <p:nvPr/>
        </p:nvSpPr>
        <p:spPr>
          <a:xfrm>
            <a:off x="5547960" y="377640"/>
            <a:ext cx="1095480" cy="63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zh-TW" sz="3600" spc="-1" strike="noStrike">
                <a:solidFill>
                  <a:srgbClr val="ffffff"/>
                </a:solidFill>
                <a:latin typeface="Tw Cen MT Condensed"/>
              </a:rPr>
              <a:t>花蓮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350" name="圖片 7" descr=""/>
          <p:cNvPicPr/>
          <p:nvPr/>
        </p:nvPicPr>
        <p:blipFill>
          <a:blip r:embed="rId1"/>
          <a:stretch/>
        </p:blipFill>
        <p:spPr>
          <a:xfrm>
            <a:off x="2253600" y="1302480"/>
            <a:ext cx="7407360" cy="55551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CustomShape 1"/>
          <p:cNvSpPr/>
          <p:nvPr/>
        </p:nvSpPr>
        <p:spPr>
          <a:xfrm>
            <a:off x="0" y="4087080"/>
            <a:ext cx="12191760" cy="1551960"/>
          </a:xfrm>
          <a:prstGeom prst="rect">
            <a:avLst/>
          </a:prstGeom>
          <a:solidFill>
            <a:srgbClr val="1cad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2" name="CustomShape 2"/>
          <p:cNvSpPr/>
          <p:nvPr/>
        </p:nvSpPr>
        <p:spPr>
          <a:xfrm>
            <a:off x="318600" y="4665240"/>
            <a:ext cx="1110600" cy="1110600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3" name="CustomShape 3"/>
          <p:cNvSpPr/>
          <p:nvPr/>
        </p:nvSpPr>
        <p:spPr>
          <a:xfrm>
            <a:off x="2046960" y="4339080"/>
            <a:ext cx="1059840" cy="1059840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4" name="CustomShape 4"/>
          <p:cNvSpPr/>
          <p:nvPr/>
        </p:nvSpPr>
        <p:spPr>
          <a:xfrm>
            <a:off x="1300320" y="3978360"/>
            <a:ext cx="797760" cy="797760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5" name="CustomShape 5"/>
          <p:cNvSpPr/>
          <p:nvPr/>
        </p:nvSpPr>
        <p:spPr>
          <a:xfrm>
            <a:off x="1588680" y="5114520"/>
            <a:ext cx="329040" cy="329040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6" name="CustomShape 6"/>
          <p:cNvSpPr/>
          <p:nvPr/>
        </p:nvSpPr>
        <p:spPr>
          <a:xfrm>
            <a:off x="741240" y="4509720"/>
            <a:ext cx="5853600" cy="76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4400" spc="-1" strike="noStrike">
                <a:solidFill>
                  <a:srgbClr val="ffffff"/>
                </a:solidFill>
                <a:latin typeface="Tw Cen MT Condensed"/>
              </a:rPr>
              <a:t>THANKS FOR YOUR TIME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57" name="CustomShape 7"/>
          <p:cNvSpPr/>
          <p:nvPr/>
        </p:nvSpPr>
        <p:spPr>
          <a:xfrm>
            <a:off x="8059320" y="3900960"/>
            <a:ext cx="1246680" cy="1246680"/>
          </a:xfrm>
          <a:prstGeom prst="diamond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8" name="CustomShape 8"/>
          <p:cNvSpPr/>
          <p:nvPr/>
        </p:nvSpPr>
        <p:spPr>
          <a:xfrm>
            <a:off x="9473040" y="4764600"/>
            <a:ext cx="782280" cy="782280"/>
          </a:xfrm>
          <a:prstGeom prst="diamond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9" name="CustomShape 9"/>
          <p:cNvSpPr/>
          <p:nvPr/>
        </p:nvSpPr>
        <p:spPr>
          <a:xfrm>
            <a:off x="10375560" y="4159440"/>
            <a:ext cx="531720" cy="531720"/>
          </a:xfrm>
          <a:prstGeom prst="diamond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0" name="CustomShape 10"/>
          <p:cNvSpPr/>
          <p:nvPr/>
        </p:nvSpPr>
        <p:spPr>
          <a:xfrm>
            <a:off x="11619000" y="5103360"/>
            <a:ext cx="531720" cy="531720"/>
          </a:xfrm>
          <a:prstGeom prst="diamond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1" name="CustomShape 11"/>
          <p:cNvSpPr/>
          <p:nvPr/>
        </p:nvSpPr>
        <p:spPr>
          <a:xfrm>
            <a:off x="11411280" y="4942800"/>
            <a:ext cx="434160" cy="434160"/>
          </a:xfrm>
          <a:prstGeom prst="diamond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2" name="CustomShape 12"/>
          <p:cNvSpPr/>
          <p:nvPr/>
        </p:nvSpPr>
        <p:spPr>
          <a:xfrm>
            <a:off x="3753360" y="1256760"/>
            <a:ext cx="2381400" cy="2381400"/>
          </a:xfrm>
          <a:prstGeom prst="ellipse">
            <a:avLst/>
          </a:prstGeom>
          <a:noFill/>
          <a:ln>
            <a:solidFill>
              <a:srgbClr val="595959"/>
            </a:solidFill>
            <a:prstDash val="sys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3" name="CustomShape 13"/>
          <p:cNvSpPr/>
          <p:nvPr/>
        </p:nvSpPr>
        <p:spPr>
          <a:xfrm>
            <a:off x="2568960" y="1105560"/>
            <a:ext cx="2381400" cy="2381400"/>
          </a:xfrm>
          <a:prstGeom prst="ellipse">
            <a:avLst/>
          </a:prstGeom>
          <a:noFill/>
          <a:ln>
            <a:solidFill>
              <a:srgbClr val="595959"/>
            </a:solidFill>
            <a:prstDash val="sys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364" name="Group 14"/>
          <p:cNvGrpSpPr/>
          <p:nvPr/>
        </p:nvGrpSpPr>
        <p:grpSpPr>
          <a:xfrm>
            <a:off x="1176480" y="399960"/>
            <a:ext cx="3163680" cy="3159360"/>
            <a:chOff x="1176480" y="399960"/>
            <a:chExt cx="3163680" cy="3159360"/>
          </a:xfrm>
        </p:grpSpPr>
        <p:sp>
          <p:nvSpPr>
            <p:cNvPr id="365" name="CustomShape 15"/>
            <p:cNvSpPr/>
            <p:nvPr/>
          </p:nvSpPr>
          <p:spPr>
            <a:xfrm rot="3741600">
              <a:off x="1586880" y="810360"/>
              <a:ext cx="2343960" cy="2341440"/>
            </a:xfrm>
            <a:custGeom>
              <a:avLst/>
              <a:gdLst/>
              <a:ahLst/>
              <a:rect l="l" t="t" r="r" b="b"/>
              <a:pathLst>
                <a:path w="1800200" h="1800200">
                  <a:moveTo>
                    <a:pt x="0" y="900100"/>
                  </a:moveTo>
                  <a:cubicBezTo>
                    <a:pt x="0" y="661379"/>
                    <a:pt x="94832" y="432435"/>
                    <a:pt x="263634" y="263633"/>
                  </a:cubicBezTo>
                  <a:cubicBezTo>
                    <a:pt x="432436" y="94832"/>
                    <a:pt x="661380" y="0"/>
                    <a:pt x="900101" y="1"/>
                  </a:cubicBezTo>
                  <a:cubicBezTo>
                    <a:pt x="1138822" y="1"/>
                    <a:pt x="1367766" y="94833"/>
                    <a:pt x="1536568" y="263635"/>
                  </a:cubicBezTo>
                  <a:cubicBezTo>
                    <a:pt x="1705369" y="432437"/>
                    <a:pt x="1800201" y="661381"/>
                    <a:pt x="1800200" y="900102"/>
                  </a:cubicBezTo>
                  <a:cubicBezTo>
                    <a:pt x="1800200" y="1138823"/>
                    <a:pt x="1705368" y="1367767"/>
                    <a:pt x="1536567" y="1536569"/>
                  </a:cubicBezTo>
                  <a:cubicBezTo>
                    <a:pt x="1367765" y="1705371"/>
                    <a:pt x="1138821" y="1800202"/>
                    <a:pt x="900100" y="1800202"/>
                  </a:cubicBezTo>
                  <a:cubicBezTo>
                    <a:pt x="661379" y="1800202"/>
                    <a:pt x="432435" y="1705370"/>
                    <a:pt x="263633" y="1536568"/>
                  </a:cubicBezTo>
                  <a:cubicBezTo>
                    <a:pt x="94832" y="1367766"/>
                    <a:pt x="0" y="1138822"/>
                    <a:pt x="0" y="900101"/>
                  </a:cubicBezTo>
                  <a:lnTo>
                    <a:pt x="0" y="900100"/>
                  </a:lnTo>
                  <a:close/>
                </a:path>
              </a:pathLst>
            </a:custGeom>
            <a:gradFill rotWithShape="0">
              <a:gsLst>
                <a:gs pos="0">
                  <a:srgbClr val="ffffff"/>
                </a:gs>
                <a:gs pos="100000">
                  <a:srgbClr val="b8b8b8"/>
                </a:gs>
              </a:gsLst>
              <a:lin ang="6438000"/>
            </a:gradFill>
            <a:ln w="25400">
              <a:noFill/>
            </a:ln>
            <a:effectLst>
              <a:outerShdw algn="tr" blurRad="127000" dir="7372374" dist="63009" rotWithShape="0" sx="102000" sy="102000">
                <a:srgbClr val="000000">
                  <a:alpha val="39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366" name="CustomShape 16"/>
            <p:cNvSpPr/>
            <p:nvPr/>
          </p:nvSpPr>
          <p:spPr>
            <a:xfrm rot="16377000">
              <a:off x="1614960" y="829800"/>
              <a:ext cx="2311200" cy="2306520"/>
            </a:xfrm>
            <a:custGeom>
              <a:avLst/>
              <a:gdLst/>
              <a:ahLst/>
              <a:rect l="l" t="t" r="r" b="b"/>
              <a:pathLst>
                <a:path w="1800200" h="1800200">
                  <a:moveTo>
                    <a:pt x="0" y="900100"/>
                  </a:moveTo>
                  <a:cubicBezTo>
                    <a:pt x="0" y="661379"/>
                    <a:pt x="94832" y="432435"/>
                    <a:pt x="263634" y="263633"/>
                  </a:cubicBezTo>
                  <a:cubicBezTo>
                    <a:pt x="432436" y="94832"/>
                    <a:pt x="661380" y="0"/>
                    <a:pt x="900101" y="1"/>
                  </a:cubicBezTo>
                  <a:cubicBezTo>
                    <a:pt x="1138822" y="1"/>
                    <a:pt x="1367766" y="94833"/>
                    <a:pt x="1536568" y="263635"/>
                  </a:cubicBezTo>
                  <a:cubicBezTo>
                    <a:pt x="1705369" y="432437"/>
                    <a:pt x="1800201" y="661381"/>
                    <a:pt x="1800200" y="900102"/>
                  </a:cubicBezTo>
                  <a:cubicBezTo>
                    <a:pt x="1800200" y="1138823"/>
                    <a:pt x="1705368" y="1367767"/>
                    <a:pt x="1536567" y="1536569"/>
                  </a:cubicBezTo>
                  <a:cubicBezTo>
                    <a:pt x="1367765" y="1705371"/>
                    <a:pt x="1138821" y="1800202"/>
                    <a:pt x="900100" y="1800202"/>
                  </a:cubicBezTo>
                  <a:cubicBezTo>
                    <a:pt x="661379" y="1800202"/>
                    <a:pt x="432435" y="1705370"/>
                    <a:pt x="263633" y="1536568"/>
                  </a:cubicBezTo>
                  <a:cubicBezTo>
                    <a:pt x="94832" y="1367766"/>
                    <a:pt x="0" y="1138822"/>
                    <a:pt x="0" y="900101"/>
                  </a:cubicBezTo>
                  <a:lnTo>
                    <a:pt x="0" y="900100"/>
                  </a:lnTo>
                  <a:close/>
                </a:path>
              </a:pathLst>
            </a:custGeom>
            <a:gradFill rotWithShape="0">
              <a:gsLst>
                <a:gs pos="0">
                  <a:srgbClr val="ffffff"/>
                </a:gs>
                <a:gs pos="100000">
                  <a:srgbClr val="bfbfbf"/>
                </a:gs>
              </a:gsLst>
              <a:lin ang="19074000"/>
            </a:gradFill>
            <a:ln w="2540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367" name="CustomShape 17"/>
          <p:cNvSpPr/>
          <p:nvPr/>
        </p:nvSpPr>
        <p:spPr>
          <a:xfrm>
            <a:off x="1932840" y="1141920"/>
            <a:ext cx="1691280" cy="1694520"/>
          </a:xfrm>
          <a:prstGeom prst="ellipse">
            <a:avLst/>
          </a:prstGeom>
          <a:solidFill>
            <a:schemeClr val="accent1"/>
          </a:solidFill>
          <a:ln w="25400">
            <a:noFill/>
          </a:ln>
          <a:effectLst>
            <a:innerShdw blurRad="63500" dir="18660000" dist="25400">
              <a:srgbClr val="000000">
                <a:alpha val="35000"/>
              </a:srgbClr>
            </a:inn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zh-TW" sz="10000" spc="-1" strike="noStrike">
                <a:solidFill>
                  <a:srgbClr val="ffffff"/>
                </a:solidFill>
                <a:latin typeface="Arial"/>
                <a:ea typeface="宋体"/>
              </a:rPr>
              <a:t>感</a:t>
            </a:r>
            <a:endParaRPr b="0" lang="en-US" sz="10000" spc="-1" strike="noStrike">
              <a:latin typeface="Arial"/>
            </a:endParaRPr>
          </a:p>
        </p:txBody>
      </p:sp>
      <p:grpSp>
        <p:nvGrpSpPr>
          <p:cNvPr id="368" name="Group 18"/>
          <p:cNvGrpSpPr/>
          <p:nvPr/>
        </p:nvGrpSpPr>
        <p:grpSpPr>
          <a:xfrm>
            <a:off x="3245760" y="218520"/>
            <a:ext cx="2946960" cy="2942640"/>
            <a:chOff x="3245760" y="218520"/>
            <a:chExt cx="2946960" cy="2942640"/>
          </a:xfrm>
        </p:grpSpPr>
        <p:sp>
          <p:nvSpPr>
            <p:cNvPr id="369" name="CustomShape 19"/>
            <p:cNvSpPr/>
            <p:nvPr/>
          </p:nvSpPr>
          <p:spPr>
            <a:xfrm rot="3741600">
              <a:off x="3628080" y="600840"/>
              <a:ext cx="2183400" cy="2180880"/>
            </a:xfrm>
            <a:custGeom>
              <a:avLst/>
              <a:gdLst/>
              <a:ahLst/>
              <a:rect l="l" t="t" r="r" b="b"/>
              <a:pathLst>
                <a:path w="1800200" h="1800200">
                  <a:moveTo>
                    <a:pt x="0" y="900100"/>
                  </a:moveTo>
                  <a:cubicBezTo>
                    <a:pt x="0" y="661379"/>
                    <a:pt x="94832" y="432435"/>
                    <a:pt x="263634" y="263633"/>
                  </a:cubicBezTo>
                  <a:cubicBezTo>
                    <a:pt x="432436" y="94832"/>
                    <a:pt x="661380" y="0"/>
                    <a:pt x="900101" y="1"/>
                  </a:cubicBezTo>
                  <a:cubicBezTo>
                    <a:pt x="1138822" y="1"/>
                    <a:pt x="1367766" y="94833"/>
                    <a:pt x="1536568" y="263635"/>
                  </a:cubicBezTo>
                  <a:cubicBezTo>
                    <a:pt x="1705369" y="432437"/>
                    <a:pt x="1800201" y="661381"/>
                    <a:pt x="1800200" y="900102"/>
                  </a:cubicBezTo>
                  <a:cubicBezTo>
                    <a:pt x="1800200" y="1138823"/>
                    <a:pt x="1705368" y="1367767"/>
                    <a:pt x="1536567" y="1536569"/>
                  </a:cubicBezTo>
                  <a:cubicBezTo>
                    <a:pt x="1367765" y="1705371"/>
                    <a:pt x="1138821" y="1800202"/>
                    <a:pt x="900100" y="1800202"/>
                  </a:cubicBezTo>
                  <a:cubicBezTo>
                    <a:pt x="661379" y="1800202"/>
                    <a:pt x="432435" y="1705370"/>
                    <a:pt x="263633" y="1536568"/>
                  </a:cubicBezTo>
                  <a:cubicBezTo>
                    <a:pt x="94832" y="1367766"/>
                    <a:pt x="0" y="1138822"/>
                    <a:pt x="0" y="900101"/>
                  </a:cubicBezTo>
                  <a:lnTo>
                    <a:pt x="0" y="900100"/>
                  </a:lnTo>
                  <a:close/>
                </a:path>
              </a:pathLst>
            </a:custGeom>
            <a:gradFill rotWithShape="0">
              <a:gsLst>
                <a:gs pos="0">
                  <a:srgbClr val="ffffff"/>
                </a:gs>
                <a:gs pos="100000">
                  <a:srgbClr val="b8b8b8"/>
                </a:gs>
              </a:gsLst>
              <a:lin ang="6438000"/>
            </a:gradFill>
            <a:ln w="25400">
              <a:noFill/>
            </a:ln>
            <a:effectLst>
              <a:outerShdw algn="tr" blurRad="127000" dir="7372374" dist="63009" rotWithShape="0" sx="102000" sy="102000">
                <a:srgbClr val="000000">
                  <a:alpha val="39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370" name="CustomShape 20"/>
            <p:cNvSpPr/>
            <p:nvPr/>
          </p:nvSpPr>
          <p:spPr>
            <a:xfrm rot="16377000">
              <a:off x="3654360" y="618840"/>
              <a:ext cx="2152800" cy="2148480"/>
            </a:xfrm>
            <a:custGeom>
              <a:avLst/>
              <a:gdLst/>
              <a:ahLst/>
              <a:rect l="l" t="t" r="r" b="b"/>
              <a:pathLst>
                <a:path w="1800200" h="1800200">
                  <a:moveTo>
                    <a:pt x="0" y="900100"/>
                  </a:moveTo>
                  <a:cubicBezTo>
                    <a:pt x="0" y="661379"/>
                    <a:pt x="94832" y="432435"/>
                    <a:pt x="263634" y="263633"/>
                  </a:cubicBezTo>
                  <a:cubicBezTo>
                    <a:pt x="432436" y="94832"/>
                    <a:pt x="661380" y="0"/>
                    <a:pt x="900101" y="1"/>
                  </a:cubicBezTo>
                  <a:cubicBezTo>
                    <a:pt x="1138822" y="1"/>
                    <a:pt x="1367766" y="94833"/>
                    <a:pt x="1536568" y="263635"/>
                  </a:cubicBezTo>
                  <a:cubicBezTo>
                    <a:pt x="1705369" y="432437"/>
                    <a:pt x="1800201" y="661381"/>
                    <a:pt x="1800200" y="900102"/>
                  </a:cubicBezTo>
                  <a:cubicBezTo>
                    <a:pt x="1800200" y="1138823"/>
                    <a:pt x="1705368" y="1367767"/>
                    <a:pt x="1536567" y="1536569"/>
                  </a:cubicBezTo>
                  <a:cubicBezTo>
                    <a:pt x="1367765" y="1705371"/>
                    <a:pt x="1138821" y="1800202"/>
                    <a:pt x="900100" y="1800202"/>
                  </a:cubicBezTo>
                  <a:cubicBezTo>
                    <a:pt x="661379" y="1800202"/>
                    <a:pt x="432435" y="1705370"/>
                    <a:pt x="263633" y="1536568"/>
                  </a:cubicBezTo>
                  <a:cubicBezTo>
                    <a:pt x="94832" y="1367766"/>
                    <a:pt x="0" y="1138822"/>
                    <a:pt x="0" y="900101"/>
                  </a:cubicBezTo>
                  <a:lnTo>
                    <a:pt x="0" y="900100"/>
                  </a:lnTo>
                  <a:close/>
                </a:path>
              </a:pathLst>
            </a:custGeom>
            <a:gradFill rotWithShape="0">
              <a:gsLst>
                <a:gs pos="0">
                  <a:srgbClr val="ffffff"/>
                </a:gs>
                <a:gs pos="100000">
                  <a:srgbClr val="bfbfbf"/>
                </a:gs>
              </a:gsLst>
              <a:lin ang="19074000"/>
            </a:gradFill>
            <a:ln w="2540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371" name="CustomShape 21"/>
          <p:cNvSpPr/>
          <p:nvPr/>
        </p:nvSpPr>
        <p:spPr>
          <a:xfrm>
            <a:off x="3950640" y="909360"/>
            <a:ext cx="1575000" cy="1578240"/>
          </a:xfrm>
          <a:prstGeom prst="ellipse">
            <a:avLst/>
          </a:prstGeom>
          <a:solidFill>
            <a:schemeClr val="accent2"/>
          </a:solidFill>
          <a:ln w="25400">
            <a:noFill/>
          </a:ln>
          <a:effectLst>
            <a:innerShdw blurRad="63500" dir="18660000" dist="25400">
              <a:srgbClr val="000000">
                <a:alpha val="35000"/>
              </a:srgbClr>
            </a:inn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zh-TW" sz="10000" spc="-1" strike="noStrike">
                <a:solidFill>
                  <a:srgbClr val="ffffff"/>
                </a:solidFill>
                <a:latin typeface="Arial"/>
                <a:ea typeface="宋体"/>
              </a:rPr>
              <a:t>謝</a:t>
            </a:r>
            <a:endParaRPr b="0" lang="en-US" sz="10000" spc="-1" strike="noStrike">
              <a:latin typeface="Arial"/>
            </a:endParaRPr>
          </a:p>
        </p:txBody>
      </p:sp>
      <p:grpSp>
        <p:nvGrpSpPr>
          <p:cNvPr id="372" name="Group 22"/>
          <p:cNvGrpSpPr/>
          <p:nvPr/>
        </p:nvGrpSpPr>
        <p:grpSpPr>
          <a:xfrm>
            <a:off x="6093720" y="383400"/>
            <a:ext cx="3182400" cy="3178080"/>
            <a:chOff x="6093720" y="383400"/>
            <a:chExt cx="3182400" cy="3178080"/>
          </a:xfrm>
        </p:grpSpPr>
        <p:sp>
          <p:nvSpPr>
            <p:cNvPr id="373" name="CustomShape 23"/>
            <p:cNvSpPr/>
            <p:nvPr/>
          </p:nvSpPr>
          <p:spPr>
            <a:xfrm rot="3741600">
              <a:off x="6506640" y="796320"/>
              <a:ext cx="2358000" cy="2355480"/>
            </a:xfrm>
            <a:custGeom>
              <a:avLst/>
              <a:gdLst/>
              <a:ahLst/>
              <a:rect l="l" t="t" r="r" b="b"/>
              <a:pathLst>
                <a:path w="1800200" h="1800200">
                  <a:moveTo>
                    <a:pt x="0" y="900100"/>
                  </a:moveTo>
                  <a:cubicBezTo>
                    <a:pt x="0" y="661379"/>
                    <a:pt x="94832" y="432435"/>
                    <a:pt x="263634" y="263633"/>
                  </a:cubicBezTo>
                  <a:cubicBezTo>
                    <a:pt x="432436" y="94832"/>
                    <a:pt x="661380" y="0"/>
                    <a:pt x="900101" y="1"/>
                  </a:cubicBezTo>
                  <a:cubicBezTo>
                    <a:pt x="1138822" y="1"/>
                    <a:pt x="1367766" y="94833"/>
                    <a:pt x="1536568" y="263635"/>
                  </a:cubicBezTo>
                  <a:cubicBezTo>
                    <a:pt x="1705369" y="432437"/>
                    <a:pt x="1800201" y="661381"/>
                    <a:pt x="1800200" y="900102"/>
                  </a:cubicBezTo>
                  <a:cubicBezTo>
                    <a:pt x="1800200" y="1138823"/>
                    <a:pt x="1705368" y="1367767"/>
                    <a:pt x="1536567" y="1536569"/>
                  </a:cubicBezTo>
                  <a:cubicBezTo>
                    <a:pt x="1367765" y="1705371"/>
                    <a:pt x="1138821" y="1800202"/>
                    <a:pt x="900100" y="1800202"/>
                  </a:cubicBezTo>
                  <a:cubicBezTo>
                    <a:pt x="661379" y="1800202"/>
                    <a:pt x="432435" y="1705370"/>
                    <a:pt x="263633" y="1536568"/>
                  </a:cubicBezTo>
                  <a:cubicBezTo>
                    <a:pt x="94832" y="1367766"/>
                    <a:pt x="0" y="1138822"/>
                    <a:pt x="0" y="900101"/>
                  </a:cubicBezTo>
                  <a:lnTo>
                    <a:pt x="0" y="900100"/>
                  </a:lnTo>
                  <a:close/>
                </a:path>
              </a:pathLst>
            </a:custGeom>
            <a:gradFill rotWithShape="0">
              <a:gsLst>
                <a:gs pos="0">
                  <a:srgbClr val="ffffff"/>
                </a:gs>
                <a:gs pos="100000">
                  <a:srgbClr val="b8b8b8"/>
                </a:gs>
              </a:gsLst>
              <a:lin ang="6438000"/>
            </a:gradFill>
            <a:ln w="25400">
              <a:noFill/>
            </a:ln>
            <a:effectLst>
              <a:outerShdw algn="tr" blurRad="127000" dir="7372374" dist="63009" rotWithShape="0" sx="102000" sy="102000">
                <a:srgbClr val="000000">
                  <a:alpha val="39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374" name="CustomShape 24"/>
            <p:cNvSpPr/>
            <p:nvPr/>
          </p:nvSpPr>
          <p:spPr>
            <a:xfrm rot="16377000">
              <a:off x="6534720" y="816120"/>
              <a:ext cx="2324880" cy="2320200"/>
            </a:xfrm>
            <a:custGeom>
              <a:avLst/>
              <a:gdLst/>
              <a:ahLst/>
              <a:rect l="l" t="t" r="r" b="b"/>
              <a:pathLst>
                <a:path w="1800200" h="1800200">
                  <a:moveTo>
                    <a:pt x="0" y="900100"/>
                  </a:moveTo>
                  <a:cubicBezTo>
                    <a:pt x="0" y="661379"/>
                    <a:pt x="94832" y="432435"/>
                    <a:pt x="263634" y="263633"/>
                  </a:cubicBezTo>
                  <a:cubicBezTo>
                    <a:pt x="432436" y="94832"/>
                    <a:pt x="661380" y="0"/>
                    <a:pt x="900101" y="1"/>
                  </a:cubicBezTo>
                  <a:cubicBezTo>
                    <a:pt x="1138822" y="1"/>
                    <a:pt x="1367766" y="94833"/>
                    <a:pt x="1536568" y="263635"/>
                  </a:cubicBezTo>
                  <a:cubicBezTo>
                    <a:pt x="1705369" y="432437"/>
                    <a:pt x="1800201" y="661381"/>
                    <a:pt x="1800200" y="900102"/>
                  </a:cubicBezTo>
                  <a:cubicBezTo>
                    <a:pt x="1800200" y="1138823"/>
                    <a:pt x="1705368" y="1367767"/>
                    <a:pt x="1536567" y="1536569"/>
                  </a:cubicBezTo>
                  <a:cubicBezTo>
                    <a:pt x="1367765" y="1705371"/>
                    <a:pt x="1138821" y="1800202"/>
                    <a:pt x="900100" y="1800202"/>
                  </a:cubicBezTo>
                  <a:cubicBezTo>
                    <a:pt x="661379" y="1800202"/>
                    <a:pt x="432435" y="1705370"/>
                    <a:pt x="263633" y="1536568"/>
                  </a:cubicBezTo>
                  <a:cubicBezTo>
                    <a:pt x="94832" y="1367766"/>
                    <a:pt x="0" y="1138822"/>
                    <a:pt x="0" y="900101"/>
                  </a:cubicBezTo>
                  <a:lnTo>
                    <a:pt x="0" y="900100"/>
                  </a:lnTo>
                  <a:close/>
                </a:path>
              </a:pathLst>
            </a:custGeom>
            <a:gradFill rotWithShape="0">
              <a:gsLst>
                <a:gs pos="0">
                  <a:srgbClr val="ffffff"/>
                </a:gs>
                <a:gs pos="100000">
                  <a:srgbClr val="bfbfbf"/>
                </a:gs>
              </a:gsLst>
              <a:lin ang="19074000"/>
            </a:gradFill>
            <a:ln w="2540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375" name="CustomShape 25"/>
          <p:cNvSpPr/>
          <p:nvPr/>
        </p:nvSpPr>
        <p:spPr>
          <a:xfrm>
            <a:off x="6854400" y="1129680"/>
            <a:ext cx="1701360" cy="1704600"/>
          </a:xfrm>
          <a:prstGeom prst="ellipse">
            <a:avLst/>
          </a:prstGeom>
          <a:solidFill>
            <a:schemeClr val="accent4"/>
          </a:solidFill>
          <a:ln w="25400">
            <a:noFill/>
          </a:ln>
          <a:effectLst>
            <a:innerShdw blurRad="63500" dir="18660000" dist="25400">
              <a:srgbClr val="000000">
                <a:alpha val="35000"/>
              </a:srgbClr>
            </a:inn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zh-TW" sz="10000" spc="-1" strike="noStrike">
                <a:solidFill>
                  <a:srgbClr val="ffffff"/>
                </a:solidFill>
                <a:latin typeface="Arial"/>
                <a:ea typeface="宋体"/>
              </a:rPr>
              <a:t>聽</a:t>
            </a:r>
            <a:endParaRPr b="0" lang="en-US" sz="10000" spc="-1" strike="noStrike">
              <a:latin typeface="Arial"/>
            </a:endParaRPr>
          </a:p>
        </p:txBody>
      </p:sp>
      <p:grpSp>
        <p:nvGrpSpPr>
          <p:cNvPr id="376" name="Group 26"/>
          <p:cNvGrpSpPr/>
          <p:nvPr/>
        </p:nvGrpSpPr>
        <p:grpSpPr>
          <a:xfrm>
            <a:off x="4681080" y="1608840"/>
            <a:ext cx="2595240" cy="2592000"/>
            <a:chOff x="4681080" y="1608840"/>
            <a:chExt cx="2595240" cy="2592000"/>
          </a:xfrm>
        </p:grpSpPr>
        <p:sp>
          <p:nvSpPr>
            <p:cNvPr id="377" name="CustomShape 27"/>
            <p:cNvSpPr/>
            <p:nvPr/>
          </p:nvSpPr>
          <p:spPr>
            <a:xfrm rot="3741600">
              <a:off x="5017680" y="1945440"/>
              <a:ext cx="1923120" cy="1920960"/>
            </a:xfrm>
            <a:custGeom>
              <a:avLst/>
              <a:gdLst/>
              <a:ahLst/>
              <a:rect l="l" t="t" r="r" b="b"/>
              <a:pathLst>
                <a:path w="1800200" h="1800200">
                  <a:moveTo>
                    <a:pt x="0" y="900100"/>
                  </a:moveTo>
                  <a:cubicBezTo>
                    <a:pt x="0" y="661379"/>
                    <a:pt x="94832" y="432435"/>
                    <a:pt x="263634" y="263633"/>
                  </a:cubicBezTo>
                  <a:cubicBezTo>
                    <a:pt x="432436" y="94832"/>
                    <a:pt x="661380" y="0"/>
                    <a:pt x="900101" y="1"/>
                  </a:cubicBezTo>
                  <a:cubicBezTo>
                    <a:pt x="1138822" y="1"/>
                    <a:pt x="1367766" y="94833"/>
                    <a:pt x="1536568" y="263635"/>
                  </a:cubicBezTo>
                  <a:cubicBezTo>
                    <a:pt x="1705369" y="432437"/>
                    <a:pt x="1800201" y="661381"/>
                    <a:pt x="1800200" y="900102"/>
                  </a:cubicBezTo>
                  <a:cubicBezTo>
                    <a:pt x="1800200" y="1138823"/>
                    <a:pt x="1705368" y="1367767"/>
                    <a:pt x="1536567" y="1536569"/>
                  </a:cubicBezTo>
                  <a:cubicBezTo>
                    <a:pt x="1367765" y="1705371"/>
                    <a:pt x="1138821" y="1800202"/>
                    <a:pt x="900100" y="1800202"/>
                  </a:cubicBezTo>
                  <a:cubicBezTo>
                    <a:pt x="661379" y="1800202"/>
                    <a:pt x="432435" y="1705370"/>
                    <a:pt x="263633" y="1536568"/>
                  </a:cubicBezTo>
                  <a:cubicBezTo>
                    <a:pt x="94832" y="1367766"/>
                    <a:pt x="0" y="1138822"/>
                    <a:pt x="0" y="900101"/>
                  </a:cubicBezTo>
                  <a:lnTo>
                    <a:pt x="0" y="900100"/>
                  </a:lnTo>
                  <a:close/>
                </a:path>
              </a:pathLst>
            </a:custGeom>
            <a:gradFill rotWithShape="0">
              <a:gsLst>
                <a:gs pos="0">
                  <a:srgbClr val="ffffff"/>
                </a:gs>
                <a:gs pos="100000">
                  <a:srgbClr val="b8b8b8"/>
                </a:gs>
              </a:gsLst>
              <a:lin ang="6438000"/>
            </a:gradFill>
            <a:ln w="25400">
              <a:noFill/>
            </a:ln>
            <a:effectLst>
              <a:outerShdw algn="tr" blurRad="127000" dir="7372374" dist="63009" rotWithShape="0" sx="102000" sy="102000">
                <a:srgbClr val="000000">
                  <a:alpha val="39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378" name="CustomShape 28"/>
            <p:cNvSpPr/>
            <p:nvPr/>
          </p:nvSpPr>
          <p:spPr>
            <a:xfrm rot="16377000">
              <a:off x="5040720" y="1961280"/>
              <a:ext cx="1896120" cy="1892520"/>
            </a:xfrm>
            <a:custGeom>
              <a:avLst/>
              <a:gdLst/>
              <a:ahLst/>
              <a:rect l="l" t="t" r="r" b="b"/>
              <a:pathLst>
                <a:path w="1800200" h="1800200">
                  <a:moveTo>
                    <a:pt x="0" y="900100"/>
                  </a:moveTo>
                  <a:cubicBezTo>
                    <a:pt x="0" y="661379"/>
                    <a:pt x="94832" y="432435"/>
                    <a:pt x="263634" y="263633"/>
                  </a:cubicBezTo>
                  <a:cubicBezTo>
                    <a:pt x="432436" y="94832"/>
                    <a:pt x="661380" y="0"/>
                    <a:pt x="900101" y="1"/>
                  </a:cubicBezTo>
                  <a:cubicBezTo>
                    <a:pt x="1138822" y="1"/>
                    <a:pt x="1367766" y="94833"/>
                    <a:pt x="1536568" y="263635"/>
                  </a:cubicBezTo>
                  <a:cubicBezTo>
                    <a:pt x="1705369" y="432437"/>
                    <a:pt x="1800201" y="661381"/>
                    <a:pt x="1800200" y="900102"/>
                  </a:cubicBezTo>
                  <a:cubicBezTo>
                    <a:pt x="1800200" y="1138823"/>
                    <a:pt x="1705368" y="1367767"/>
                    <a:pt x="1536567" y="1536569"/>
                  </a:cubicBezTo>
                  <a:cubicBezTo>
                    <a:pt x="1367765" y="1705371"/>
                    <a:pt x="1138821" y="1800202"/>
                    <a:pt x="900100" y="1800202"/>
                  </a:cubicBezTo>
                  <a:cubicBezTo>
                    <a:pt x="661379" y="1800202"/>
                    <a:pt x="432435" y="1705370"/>
                    <a:pt x="263633" y="1536568"/>
                  </a:cubicBezTo>
                  <a:cubicBezTo>
                    <a:pt x="94832" y="1367766"/>
                    <a:pt x="0" y="1138822"/>
                    <a:pt x="0" y="900101"/>
                  </a:cubicBezTo>
                  <a:lnTo>
                    <a:pt x="0" y="900100"/>
                  </a:lnTo>
                  <a:close/>
                </a:path>
              </a:pathLst>
            </a:custGeom>
            <a:gradFill rotWithShape="0">
              <a:gsLst>
                <a:gs pos="0">
                  <a:srgbClr val="ffffff"/>
                </a:gs>
                <a:gs pos="100000">
                  <a:srgbClr val="bfbfbf"/>
                </a:gs>
              </a:gsLst>
              <a:lin ang="19074000"/>
            </a:gradFill>
            <a:ln w="2540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379" name="CustomShape 29"/>
          <p:cNvSpPr/>
          <p:nvPr/>
        </p:nvSpPr>
        <p:spPr>
          <a:xfrm>
            <a:off x="5301360" y="2217240"/>
            <a:ext cx="1387440" cy="1390320"/>
          </a:xfrm>
          <a:prstGeom prst="ellipse">
            <a:avLst/>
          </a:prstGeom>
          <a:solidFill>
            <a:schemeClr val="accent3"/>
          </a:solidFill>
          <a:ln w="25400">
            <a:noFill/>
          </a:ln>
          <a:effectLst>
            <a:innerShdw blurRad="63500" dir="18660000" dist="25400">
              <a:srgbClr val="000000">
                <a:alpha val="35000"/>
              </a:srgbClr>
            </a:inn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zh-TW" sz="10000" spc="-1" strike="noStrike">
                <a:solidFill>
                  <a:srgbClr val="ffffff"/>
                </a:solidFill>
                <a:latin typeface="Arial"/>
                <a:ea typeface="宋体"/>
              </a:rPr>
              <a:t>聆</a:t>
            </a:r>
            <a:endParaRPr b="0" lang="en-US" sz="10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CustomShape 1"/>
          <p:cNvSpPr/>
          <p:nvPr/>
        </p:nvSpPr>
        <p:spPr>
          <a:xfrm>
            <a:off x="5376960" y="1015920"/>
            <a:ext cx="407880" cy="407880"/>
          </a:xfrm>
          <a:prstGeom prst="ellipse">
            <a:avLst/>
          </a:prstGeom>
          <a:solidFill>
            <a:srgbClr val="25b7c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14" name="CustomShape 2"/>
          <p:cNvSpPr/>
          <p:nvPr/>
        </p:nvSpPr>
        <p:spPr>
          <a:xfrm>
            <a:off x="2124720" y="4413240"/>
            <a:ext cx="914040" cy="91404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15" name="CustomShape 3"/>
          <p:cNvSpPr/>
          <p:nvPr/>
        </p:nvSpPr>
        <p:spPr>
          <a:xfrm>
            <a:off x="6793200" y="5408280"/>
            <a:ext cx="765720" cy="76572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</p:sp>
      <p:grpSp>
        <p:nvGrpSpPr>
          <p:cNvPr id="116" name="Group 4"/>
          <p:cNvGrpSpPr/>
          <p:nvPr/>
        </p:nvGrpSpPr>
        <p:grpSpPr>
          <a:xfrm>
            <a:off x="541800" y="621360"/>
            <a:ext cx="5920200" cy="5911920"/>
            <a:chOff x="541800" y="621360"/>
            <a:chExt cx="5920200" cy="5911920"/>
          </a:xfrm>
        </p:grpSpPr>
        <p:sp>
          <p:nvSpPr>
            <p:cNvPr id="117" name="CustomShape 5"/>
            <p:cNvSpPr/>
            <p:nvPr/>
          </p:nvSpPr>
          <p:spPr>
            <a:xfrm rot="3741600">
              <a:off x="1310040" y="1389600"/>
              <a:ext cx="4386600" cy="4381560"/>
            </a:xfrm>
            <a:custGeom>
              <a:avLst/>
              <a:gdLst/>
              <a:ahLst/>
              <a:rect l="l" t="t" r="r" b="b"/>
              <a:pathLst>
                <a:path w="1800200" h="1800200">
                  <a:moveTo>
                    <a:pt x="0" y="900100"/>
                  </a:moveTo>
                  <a:cubicBezTo>
                    <a:pt x="0" y="661379"/>
                    <a:pt x="94832" y="432435"/>
                    <a:pt x="263634" y="263633"/>
                  </a:cubicBezTo>
                  <a:cubicBezTo>
                    <a:pt x="432436" y="94832"/>
                    <a:pt x="661380" y="0"/>
                    <a:pt x="900101" y="1"/>
                  </a:cubicBezTo>
                  <a:cubicBezTo>
                    <a:pt x="1138822" y="1"/>
                    <a:pt x="1367766" y="94833"/>
                    <a:pt x="1536568" y="263635"/>
                  </a:cubicBezTo>
                  <a:cubicBezTo>
                    <a:pt x="1705369" y="432437"/>
                    <a:pt x="1800201" y="661381"/>
                    <a:pt x="1800200" y="900102"/>
                  </a:cubicBezTo>
                  <a:cubicBezTo>
                    <a:pt x="1800200" y="1138823"/>
                    <a:pt x="1705368" y="1367767"/>
                    <a:pt x="1536567" y="1536569"/>
                  </a:cubicBezTo>
                  <a:cubicBezTo>
                    <a:pt x="1367765" y="1705371"/>
                    <a:pt x="1138821" y="1800202"/>
                    <a:pt x="900100" y="1800202"/>
                  </a:cubicBezTo>
                  <a:cubicBezTo>
                    <a:pt x="661379" y="1800202"/>
                    <a:pt x="432435" y="1705370"/>
                    <a:pt x="263633" y="1536568"/>
                  </a:cubicBezTo>
                  <a:cubicBezTo>
                    <a:pt x="94832" y="1367766"/>
                    <a:pt x="0" y="1138822"/>
                    <a:pt x="0" y="900101"/>
                  </a:cubicBezTo>
                  <a:lnTo>
                    <a:pt x="0" y="900100"/>
                  </a:lnTo>
                  <a:close/>
                </a:path>
              </a:pathLst>
            </a:custGeom>
            <a:gradFill rotWithShape="0">
              <a:gsLst>
                <a:gs pos="0">
                  <a:srgbClr val="ffffff"/>
                </a:gs>
                <a:gs pos="100000">
                  <a:srgbClr val="b8b8b8"/>
                </a:gs>
              </a:gsLst>
              <a:lin ang="6438000"/>
            </a:gradFill>
            <a:ln w="25400">
              <a:noFill/>
            </a:ln>
            <a:effectLst>
              <a:outerShdw algn="tr" blurRad="127000" dir="7372374" dist="63009" rotWithShape="0" sx="102000" sy="102000">
                <a:srgbClr val="000000">
                  <a:alpha val="39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118" name="CustomShape 6"/>
            <p:cNvSpPr/>
            <p:nvPr/>
          </p:nvSpPr>
          <p:spPr>
            <a:xfrm rot="16377000">
              <a:off x="1362600" y="1425600"/>
              <a:ext cx="4325400" cy="4316760"/>
            </a:xfrm>
            <a:custGeom>
              <a:avLst/>
              <a:gdLst/>
              <a:ahLst/>
              <a:rect l="l" t="t" r="r" b="b"/>
              <a:pathLst>
                <a:path w="1800200" h="1800200">
                  <a:moveTo>
                    <a:pt x="0" y="900100"/>
                  </a:moveTo>
                  <a:cubicBezTo>
                    <a:pt x="0" y="661379"/>
                    <a:pt x="94832" y="432435"/>
                    <a:pt x="263634" y="263633"/>
                  </a:cubicBezTo>
                  <a:cubicBezTo>
                    <a:pt x="432436" y="94832"/>
                    <a:pt x="661380" y="0"/>
                    <a:pt x="900101" y="1"/>
                  </a:cubicBezTo>
                  <a:cubicBezTo>
                    <a:pt x="1138822" y="1"/>
                    <a:pt x="1367766" y="94833"/>
                    <a:pt x="1536568" y="263635"/>
                  </a:cubicBezTo>
                  <a:cubicBezTo>
                    <a:pt x="1705369" y="432437"/>
                    <a:pt x="1800201" y="661381"/>
                    <a:pt x="1800200" y="900102"/>
                  </a:cubicBezTo>
                  <a:cubicBezTo>
                    <a:pt x="1800200" y="1138823"/>
                    <a:pt x="1705368" y="1367767"/>
                    <a:pt x="1536567" y="1536569"/>
                  </a:cubicBezTo>
                  <a:cubicBezTo>
                    <a:pt x="1367765" y="1705371"/>
                    <a:pt x="1138821" y="1800202"/>
                    <a:pt x="900100" y="1800202"/>
                  </a:cubicBezTo>
                  <a:cubicBezTo>
                    <a:pt x="661379" y="1800202"/>
                    <a:pt x="432435" y="1705370"/>
                    <a:pt x="263633" y="1536568"/>
                  </a:cubicBezTo>
                  <a:cubicBezTo>
                    <a:pt x="94832" y="1367766"/>
                    <a:pt x="0" y="1138822"/>
                    <a:pt x="0" y="900101"/>
                  </a:cubicBezTo>
                  <a:lnTo>
                    <a:pt x="0" y="900100"/>
                  </a:lnTo>
                  <a:close/>
                </a:path>
              </a:pathLst>
            </a:custGeom>
            <a:gradFill rotWithShape="0">
              <a:gsLst>
                <a:gs pos="0">
                  <a:srgbClr val="ffffff"/>
                </a:gs>
                <a:gs pos="100000">
                  <a:srgbClr val="bfbfbf"/>
                </a:gs>
              </a:gsLst>
              <a:lin ang="19074000"/>
            </a:gradFill>
            <a:ln w="2540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19" name="CustomShape 7"/>
          <p:cNvSpPr/>
          <p:nvPr/>
        </p:nvSpPr>
        <p:spPr>
          <a:xfrm>
            <a:off x="6649560" y="1789920"/>
            <a:ext cx="1373400" cy="1373400"/>
          </a:xfrm>
          <a:prstGeom prst="ellipse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8000" spc="-1" strike="noStrike">
                <a:solidFill>
                  <a:srgbClr val="ffffff"/>
                </a:solidFill>
                <a:latin typeface="Tw Cen MT"/>
              </a:rPr>
              <a:t>1</a:t>
            </a:r>
            <a:endParaRPr b="0" lang="en-US" sz="8000" spc="-1" strike="noStrike">
              <a:latin typeface="Arial"/>
            </a:endParaRPr>
          </a:p>
        </p:txBody>
      </p:sp>
      <p:sp>
        <p:nvSpPr>
          <p:cNvPr id="120" name="CustomShape 8"/>
          <p:cNvSpPr/>
          <p:nvPr/>
        </p:nvSpPr>
        <p:spPr>
          <a:xfrm>
            <a:off x="3236040" y="419400"/>
            <a:ext cx="739800" cy="739800"/>
          </a:xfrm>
          <a:prstGeom prst="ellipse">
            <a:avLst/>
          </a:prstGeom>
          <a:solidFill>
            <a:srgbClr val="f6a5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21" name="CustomShape 9"/>
          <p:cNvSpPr/>
          <p:nvPr/>
        </p:nvSpPr>
        <p:spPr>
          <a:xfrm>
            <a:off x="3085560" y="5791320"/>
            <a:ext cx="229680" cy="229680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</p:sp>
      <p:pic>
        <p:nvPicPr>
          <p:cNvPr id="122" name="圖片 27" descr=""/>
          <p:cNvPicPr/>
          <p:nvPr/>
        </p:nvPicPr>
        <p:blipFill>
          <a:blip r:embed="rId1"/>
          <a:stretch/>
        </p:blipFill>
        <p:spPr>
          <a:xfrm>
            <a:off x="1815480" y="1940760"/>
            <a:ext cx="3419640" cy="3286080"/>
          </a:xfrm>
          <a:prstGeom prst="rect">
            <a:avLst/>
          </a:prstGeom>
          <a:ln w="0">
            <a:noFill/>
          </a:ln>
        </p:spPr>
      </p:pic>
      <p:sp>
        <p:nvSpPr>
          <p:cNvPr id="123" name="CustomShape 10"/>
          <p:cNvSpPr/>
          <p:nvPr/>
        </p:nvSpPr>
        <p:spPr>
          <a:xfrm>
            <a:off x="587160" y="3007080"/>
            <a:ext cx="554040" cy="55404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24" name="CustomShape 11"/>
          <p:cNvSpPr/>
          <p:nvPr/>
        </p:nvSpPr>
        <p:spPr>
          <a:xfrm>
            <a:off x="6085440" y="3848040"/>
            <a:ext cx="471960" cy="471960"/>
          </a:xfrm>
          <a:prstGeom prst="ellipse">
            <a:avLst/>
          </a:prstGeom>
          <a:solidFill>
            <a:srgbClr val="f6a5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</p:sp>
      <p:grpSp>
        <p:nvGrpSpPr>
          <p:cNvPr id="125" name="Group 12"/>
          <p:cNvGrpSpPr/>
          <p:nvPr/>
        </p:nvGrpSpPr>
        <p:grpSpPr>
          <a:xfrm>
            <a:off x="5055480" y="2297520"/>
            <a:ext cx="986040" cy="986040"/>
            <a:chOff x="5055480" y="2297520"/>
            <a:chExt cx="986040" cy="986040"/>
          </a:xfrm>
        </p:grpSpPr>
        <p:sp>
          <p:nvSpPr>
            <p:cNvPr id="126" name="CustomShape 13"/>
            <p:cNvSpPr/>
            <p:nvPr/>
          </p:nvSpPr>
          <p:spPr>
            <a:xfrm>
              <a:off x="5055480" y="2297520"/>
              <a:ext cx="986040" cy="98604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/>
          </p:style>
        </p:sp>
        <p:pic>
          <p:nvPicPr>
            <p:cNvPr id="127" name="Picture 33" descr=""/>
            <p:cNvPicPr/>
            <p:nvPr/>
          </p:nvPicPr>
          <p:blipFill>
            <a:blip r:embed="rId2"/>
            <a:stretch/>
          </p:blipFill>
          <p:spPr>
            <a:xfrm>
              <a:off x="5315760" y="2419560"/>
              <a:ext cx="575640" cy="57564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128" name="Group 14"/>
          <p:cNvGrpSpPr/>
          <p:nvPr/>
        </p:nvGrpSpPr>
        <p:grpSpPr>
          <a:xfrm>
            <a:off x="1332360" y="1424520"/>
            <a:ext cx="914040" cy="914040"/>
            <a:chOff x="1332360" y="1424520"/>
            <a:chExt cx="914040" cy="914040"/>
          </a:xfrm>
        </p:grpSpPr>
        <p:sp>
          <p:nvSpPr>
            <p:cNvPr id="129" name="CustomShape 15"/>
            <p:cNvSpPr/>
            <p:nvPr/>
          </p:nvSpPr>
          <p:spPr>
            <a:xfrm>
              <a:off x="1332360" y="1424520"/>
              <a:ext cx="914040" cy="91404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/>
          </p:style>
        </p:sp>
        <p:pic>
          <p:nvPicPr>
            <p:cNvPr id="130" name="Picture 36" descr=""/>
            <p:cNvPicPr/>
            <p:nvPr/>
          </p:nvPicPr>
          <p:blipFill>
            <a:blip r:embed="rId3"/>
            <a:stretch/>
          </p:blipFill>
          <p:spPr>
            <a:xfrm>
              <a:off x="1456200" y="1514160"/>
              <a:ext cx="678960" cy="67896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131" name="CustomShape 16"/>
          <p:cNvSpPr/>
          <p:nvPr/>
        </p:nvSpPr>
        <p:spPr>
          <a:xfrm>
            <a:off x="8023320" y="5721480"/>
            <a:ext cx="267840" cy="267840"/>
          </a:xfrm>
          <a:prstGeom prst="ellipse">
            <a:avLst/>
          </a:prstGeom>
          <a:solidFill>
            <a:srgbClr val="25b7c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32" name="CustomShape 17"/>
          <p:cNvSpPr/>
          <p:nvPr/>
        </p:nvSpPr>
        <p:spPr>
          <a:xfrm>
            <a:off x="7467480" y="3284280"/>
            <a:ext cx="3345480" cy="1004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zh-TW" sz="6000" spc="-1" strike="noStrike">
                <a:solidFill>
                  <a:srgbClr val="595859"/>
                </a:solidFill>
                <a:latin typeface="Tw Cen MT Condensed"/>
              </a:rPr>
              <a:t>選題動機</a:t>
            </a:r>
            <a:endParaRPr b="0" lang="en-US" sz="6000" spc="-1" strike="noStrike">
              <a:latin typeface="Arial"/>
            </a:endParaRPr>
          </a:p>
        </p:txBody>
      </p:sp>
      <p:sp>
        <p:nvSpPr>
          <p:cNvPr id="133" name="CustomShape 18"/>
          <p:cNvSpPr/>
          <p:nvPr/>
        </p:nvSpPr>
        <p:spPr>
          <a:xfrm>
            <a:off x="2762280" y="1521720"/>
            <a:ext cx="552960" cy="55296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34" name="CustomShape 19"/>
          <p:cNvSpPr/>
          <p:nvPr/>
        </p:nvSpPr>
        <p:spPr>
          <a:xfrm>
            <a:off x="4294800" y="1924200"/>
            <a:ext cx="538200" cy="5382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3" dur="indefinite" restart="never" nodeType="tmRoot">
          <p:childTnLst>
            <p:seq>
              <p:cTn id="44" dur="indefinite" nodeType="mainSeq">
                <p:childTnLst>
                  <p:par>
                    <p:cTn id="45" fill="hold">
                      <p:stCondLst>
                        <p:cond delay="0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nodeType="withEffect" fill="hold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9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0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51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nodeType="withEffect" fill="hold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54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5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56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nodeType="after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60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61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64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65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68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69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2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73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6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77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nodeType="withEffect" fill="hold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80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1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nodeType="withEffect" fill="hold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84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5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nodeType="withEffect" fill="hold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88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9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nodeType="withEffect" fill="hold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92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93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nodeType="withEffect" fill="hold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96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97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00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01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CustomShape 1"/>
          <p:cNvSpPr/>
          <p:nvPr/>
        </p:nvSpPr>
        <p:spPr>
          <a:xfrm>
            <a:off x="619560" y="1622520"/>
            <a:ext cx="10962360" cy="865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zh-TW" sz="2400" spc="-1" strike="noStrike">
                <a:solidFill>
                  <a:srgbClr val="808080"/>
                </a:solidFill>
                <a:latin typeface="Tw Cen MT"/>
              </a:rPr>
              <a:t>某天在電視台偶然看見多年前有關小林村滅村的報導，節目後期在討論土石流對台灣的影響，看了土石流防治資訊網發現剛好有適合的資料。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36" name="CustomShape 2"/>
          <p:cNvSpPr/>
          <p:nvPr/>
        </p:nvSpPr>
        <p:spPr>
          <a:xfrm>
            <a:off x="0" y="0"/>
            <a:ext cx="12191760" cy="1302120"/>
          </a:xfrm>
          <a:prstGeom prst="rect">
            <a:avLst/>
          </a:prstGeom>
          <a:solidFill>
            <a:srgbClr val="1cad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7" name="CustomShape 3"/>
          <p:cNvSpPr/>
          <p:nvPr/>
        </p:nvSpPr>
        <p:spPr>
          <a:xfrm>
            <a:off x="5090760" y="377640"/>
            <a:ext cx="2009880" cy="63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zh-TW" sz="3600" spc="-1" strike="noStrike">
                <a:solidFill>
                  <a:srgbClr val="ffffff"/>
                </a:solidFill>
                <a:latin typeface="Tw Cen MT Condensed"/>
              </a:rPr>
              <a:t>選題動機</a:t>
            </a:r>
            <a:endParaRPr b="0" lang="en-US" sz="3600" spc="-1" strike="noStrike">
              <a:latin typeface="Arial"/>
            </a:endParaRPr>
          </a:p>
        </p:txBody>
      </p:sp>
      <p:grpSp>
        <p:nvGrpSpPr>
          <p:cNvPr id="138" name="Group 4"/>
          <p:cNvGrpSpPr/>
          <p:nvPr/>
        </p:nvGrpSpPr>
        <p:grpSpPr>
          <a:xfrm>
            <a:off x="5160960" y="2808360"/>
            <a:ext cx="7030440" cy="3777120"/>
            <a:chOff x="5160960" y="2808360"/>
            <a:chExt cx="7030440" cy="3777120"/>
          </a:xfrm>
        </p:grpSpPr>
        <p:sp>
          <p:nvSpPr>
            <p:cNvPr id="139" name="CustomShape 5"/>
            <p:cNvSpPr/>
            <p:nvPr/>
          </p:nvSpPr>
          <p:spPr>
            <a:xfrm>
              <a:off x="5940720" y="2808360"/>
              <a:ext cx="5461920" cy="36774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21600" y="20453"/>
                  </a:moveTo>
                  <a:cubicBezTo>
                    <a:pt x="21600" y="21086"/>
                    <a:pt x="21251" y="21599"/>
                    <a:pt x="20820" y="21599"/>
                  </a:cubicBezTo>
                  <a:lnTo>
                    <a:pt x="779" y="21599"/>
                  </a:lnTo>
                  <a:cubicBezTo>
                    <a:pt x="348" y="21599"/>
                    <a:pt x="0" y="21086"/>
                    <a:pt x="0" y="20453"/>
                  </a:cubicBezTo>
                  <a:lnTo>
                    <a:pt x="0" y="1146"/>
                  </a:lnTo>
                  <a:cubicBezTo>
                    <a:pt x="0" y="513"/>
                    <a:pt x="348" y="0"/>
                    <a:pt x="779" y="0"/>
                  </a:cubicBezTo>
                  <a:lnTo>
                    <a:pt x="20820" y="0"/>
                  </a:lnTo>
                  <a:cubicBezTo>
                    <a:pt x="21251" y="0"/>
                    <a:pt x="21600" y="513"/>
                    <a:pt x="21600" y="1146"/>
                  </a:cubicBezTo>
                  <a:cubicBezTo>
                    <a:pt x="21600" y="1146"/>
                    <a:pt x="21600" y="20453"/>
                    <a:pt x="21600" y="20453"/>
                  </a:cubicBezTo>
                  <a:close/>
                </a:path>
              </a:pathLst>
            </a:custGeom>
            <a:solidFill>
              <a:srgbClr val="484849"/>
            </a:solidFill>
            <a:ln w="38100">
              <a:solidFill>
                <a:srgbClr val="6e6d6e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0" name="CustomShape 6"/>
            <p:cNvSpPr/>
            <p:nvPr/>
          </p:nvSpPr>
          <p:spPr>
            <a:xfrm>
              <a:off x="5956920" y="2819160"/>
              <a:ext cx="4340520" cy="36774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21600" y="21599"/>
                  </a:moveTo>
                  <a:lnTo>
                    <a:pt x="980" y="21599"/>
                  </a:lnTo>
                  <a:cubicBezTo>
                    <a:pt x="438" y="21599"/>
                    <a:pt x="0" y="21086"/>
                    <a:pt x="0" y="20453"/>
                  </a:cubicBezTo>
                  <a:lnTo>
                    <a:pt x="0" y="1146"/>
                  </a:lnTo>
                  <a:cubicBezTo>
                    <a:pt x="0" y="513"/>
                    <a:pt x="438" y="0"/>
                    <a:pt x="980" y="0"/>
                  </a:cubicBezTo>
                  <a:lnTo>
                    <a:pt x="15217" y="0"/>
                  </a:lnTo>
                  <a:cubicBezTo>
                    <a:pt x="15217" y="0"/>
                    <a:pt x="21600" y="21599"/>
                    <a:pt x="21600" y="21599"/>
                  </a:cubicBezTo>
                  <a:close/>
                </a:path>
              </a:pathLst>
            </a:custGeom>
            <a:solidFill>
              <a:srgbClr val="42424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1" name="CustomShape 7"/>
            <p:cNvSpPr/>
            <p:nvPr/>
          </p:nvSpPr>
          <p:spPr>
            <a:xfrm>
              <a:off x="8674560" y="2840040"/>
              <a:ext cx="92520" cy="918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21600" y="10794"/>
                  </a:moveTo>
                  <a:cubicBezTo>
                    <a:pt x="21600" y="16761"/>
                    <a:pt x="16755" y="21599"/>
                    <a:pt x="10791" y="21599"/>
                  </a:cubicBezTo>
                  <a:cubicBezTo>
                    <a:pt x="4831" y="21599"/>
                    <a:pt x="0" y="16761"/>
                    <a:pt x="0" y="10794"/>
                  </a:cubicBezTo>
                  <a:cubicBezTo>
                    <a:pt x="0" y="4832"/>
                    <a:pt x="4831" y="0"/>
                    <a:pt x="10791" y="0"/>
                  </a:cubicBezTo>
                  <a:cubicBezTo>
                    <a:pt x="16755" y="0"/>
                    <a:pt x="21600" y="4832"/>
                    <a:pt x="21600" y="10794"/>
                  </a:cubicBezTo>
                  <a:close/>
                </a:path>
              </a:pathLst>
            </a:custGeom>
            <a:solidFill>
              <a:srgbClr val="232323"/>
            </a:solidFill>
            <a:ln w="12700">
              <a:solidFill>
                <a:srgbClr val="232323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2" name="CustomShape 8"/>
            <p:cNvSpPr/>
            <p:nvPr/>
          </p:nvSpPr>
          <p:spPr>
            <a:xfrm>
              <a:off x="6167880" y="2977560"/>
              <a:ext cx="5028840" cy="32230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21599" y="21599"/>
                  </a:moveTo>
                  <a:lnTo>
                    <a:pt x="0" y="21599"/>
                  </a:lnTo>
                  <a:lnTo>
                    <a:pt x="0" y="0"/>
                  </a:lnTo>
                  <a:lnTo>
                    <a:pt x="21599" y="0"/>
                  </a:lnTo>
                  <a:cubicBezTo>
                    <a:pt x="21599" y="0"/>
                    <a:pt x="21599" y="21599"/>
                    <a:pt x="21599" y="21599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3" name="CustomShape 9"/>
            <p:cNvSpPr/>
            <p:nvPr/>
          </p:nvSpPr>
          <p:spPr>
            <a:xfrm>
              <a:off x="5160960" y="6377760"/>
              <a:ext cx="7030440" cy="2077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20999" y="0"/>
                  </a:moveTo>
                  <a:lnTo>
                    <a:pt x="20988" y="0"/>
                  </a:lnTo>
                  <a:lnTo>
                    <a:pt x="611" y="0"/>
                  </a:lnTo>
                  <a:lnTo>
                    <a:pt x="600" y="0"/>
                  </a:lnTo>
                  <a:cubicBezTo>
                    <a:pt x="268" y="0"/>
                    <a:pt x="0" y="4463"/>
                    <a:pt x="0" y="9970"/>
                  </a:cubicBezTo>
                  <a:lnTo>
                    <a:pt x="0" y="11632"/>
                  </a:lnTo>
                  <a:cubicBezTo>
                    <a:pt x="0" y="17137"/>
                    <a:pt x="268" y="21599"/>
                    <a:pt x="600" y="21599"/>
                  </a:cubicBezTo>
                  <a:lnTo>
                    <a:pt x="611" y="21599"/>
                  </a:lnTo>
                  <a:lnTo>
                    <a:pt x="20988" y="21599"/>
                  </a:lnTo>
                  <a:lnTo>
                    <a:pt x="20999" y="21599"/>
                  </a:lnTo>
                  <a:cubicBezTo>
                    <a:pt x="21331" y="21599"/>
                    <a:pt x="21600" y="17137"/>
                    <a:pt x="21600" y="11632"/>
                  </a:cubicBezTo>
                  <a:lnTo>
                    <a:pt x="21600" y="9970"/>
                  </a:lnTo>
                  <a:cubicBezTo>
                    <a:pt x="21600" y="4463"/>
                    <a:pt x="21331" y="0"/>
                    <a:pt x="20999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4" name="CustomShape 10"/>
            <p:cNvSpPr/>
            <p:nvPr/>
          </p:nvSpPr>
          <p:spPr>
            <a:xfrm>
              <a:off x="5160960" y="6377760"/>
              <a:ext cx="7030440" cy="1116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599"/>
                  </a:lnTo>
                  <a:lnTo>
                    <a:pt x="0" y="21599"/>
                  </a:lnTo>
                  <a:cubicBezTo>
                    <a:pt x="0" y="21599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45" name="Group 11"/>
          <p:cNvGrpSpPr/>
          <p:nvPr/>
        </p:nvGrpSpPr>
        <p:grpSpPr>
          <a:xfrm>
            <a:off x="619560" y="3776040"/>
            <a:ext cx="5096880" cy="877320"/>
            <a:chOff x="619560" y="3776040"/>
            <a:chExt cx="5096880" cy="877320"/>
          </a:xfrm>
        </p:grpSpPr>
        <p:sp>
          <p:nvSpPr>
            <p:cNvPr id="146" name="CustomShape 12"/>
            <p:cNvSpPr/>
            <p:nvPr/>
          </p:nvSpPr>
          <p:spPr>
            <a:xfrm>
              <a:off x="619560" y="3776040"/>
              <a:ext cx="1906200" cy="4561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zh-TW" sz="2400" spc="-1" strike="noStrike">
                  <a:solidFill>
                    <a:srgbClr val="1c6295"/>
                  </a:solidFill>
                  <a:latin typeface="Tw Cen MT Condensed"/>
                </a:rPr>
                <a:t>資料來源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147" name="Line 13"/>
            <p:cNvSpPr/>
            <p:nvPr/>
          </p:nvSpPr>
          <p:spPr>
            <a:xfrm>
              <a:off x="623160" y="4237560"/>
              <a:ext cx="1906560" cy="36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48" name="CustomShape 14"/>
            <p:cNvSpPr/>
            <p:nvPr/>
          </p:nvSpPr>
          <p:spPr>
            <a:xfrm>
              <a:off x="623160" y="4258080"/>
              <a:ext cx="5093280" cy="395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zh-TW" sz="2000" spc="-1" strike="noStrike">
                  <a:solidFill>
                    <a:srgbClr val="808080"/>
                  </a:solidFill>
                  <a:latin typeface="Tw Cen MT"/>
                </a:rPr>
                <a:t>土石流防治資訊網 </a:t>
              </a:r>
              <a:r>
                <a:rPr b="0" lang="en-US" sz="2000" spc="-1" strike="noStrike">
                  <a:solidFill>
                    <a:srgbClr val="404040"/>
                  </a:solidFill>
                  <a:latin typeface="Tw Cen MT"/>
                </a:rPr>
                <a:t>https://246.swcb.gov.tw/</a:t>
              </a:r>
              <a:endParaRPr b="0" lang="en-US" sz="2000" spc="-1" strike="noStrike">
                <a:latin typeface="Arial"/>
              </a:endParaRPr>
            </a:p>
          </p:txBody>
        </p:sp>
      </p:grpSp>
      <p:pic>
        <p:nvPicPr>
          <p:cNvPr id="149" name="圖片 1" descr=""/>
          <p:cNvPicPr/>
          <p:nvPr/>
        </p:nvPicPr>
        <p:blipFill>
          <a:blip r:embed="rId1"/>
          <a:stretch/>
        </p:blipFill>
        <p:spPr>
          <a:xfrm>
            <a:off x="6439320" y="4237560"/>
            <a:ext cx="4469760" cy="718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02" dur="indefinite" restart="never" nodeType="tmRoot">
          <p:childTnLst>
            <p:seq>
              <p:cTn id="103" dur="indefinite" nodeType="mainSeq">
                <p:childTnLst>
                  <p:par>
                    <p:cTn id="104" fill="hold">
                      <p:stCondLst>
                        <p:cond delay="0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nodeType="after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08" dur="500"/>
                                        <p:tgtEl>
                                          <p:spTgt spid="1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500"/>
                            </p:stCondLst>
                            <p:childTnLst>
                              <p:par>
                                <p:cTn id="110" nodeType="afterEffect" fill="hold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112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CustomShape 1"/>
          <p:cNvSpPr/>
          <p:nvPr/>
        </p:nvSpPr>
        <p:spPr>
          <a:xfrm>
            <a:off x="5376960" y="1015920"/>
            <a:ext cx="407880" cy="407880"/>
          </a:xfrm>
          <a:prstGeom prst="ellipse">
            <a:avLst/>
          </a:prstGeom>
          <a:solidFill>
            <a:srgbClr val="25b7c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51" name="CustomShape 2"/>
          <p:cNvSpPr/>
          <p:nvPr/>
        </p:nvSpPr>
        <p:spPr>
          <a:xfrm>
            <a:off x="2124720" y="4413240"/>
            <a:ext cx="914040" cy="91404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52" name="CustomShape 3"/>
          <p:cNvSpPr/>
          <p:nvPr/>
        </p:nvSpPr>
        <p:spPr>
          <a:xfrm>
            <a:off x="6793200" y="5408280"/>
            <a:ext cx="765720" cy="76572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</p:sp>
      <p:grpSp>
        <p:nvGrpSpPr>
          <p:cNvPr id="153" name="Group 4"/>
          <p:cNvGrpSpPr/>
          <p:nvPr/>
        </p:nvGrpSpPr>
        <p:grpSpPr>
          <a:xfrm>
            <a:off x="541800" y="621360"/>
            <a:ext cx="5920200" cy="5911920"/>
            <a:chOff x="541800" y="621360"/>
            <a:chExt cx="5920200" cy="5911920"/>
          </a:xfrm>
        </p:grpSpPr>
        <p:sp>
          <p:nvSpPr>
            <p:cNvPr id="154" name="CustomShape 5"/>
            <p:cNvSpPr/>
            <p:nvPr/>
          </p:nvSpPr>
          <p:spPr>
            <a:xfrm rot="3741600">
              <a:off x="1310040" y="1389600"/>
              <a:ext cx="4386600" cy="4381560"/>
            </a:xfrm>
            <a:custGeom>
              <a:avLst/>
              <a:gdLst/>
              <a:ahLst/>
              <a:rect l="l" t="t" r="r" b="b"/>
              <a:pathLst>
                <a:path w="1800200" h="1800200">
                  <a:moveTo>
                    <a:pt x="0" y="900100"/>
                  </a:moveTo>
                  <a:cubicBezTo>
                    <a:pt x="0" y="661379"/>
                    <a:pt x="94832" y="432435"/>
                    <a:pt x="263634" y="263633"/>
                  </a:cubicBezTo>
                  <a:cubicBezTo>
                    <a:pt x="432436" y="94832"/>
                    <a:pt x="661380" y="0"/>
                    <a:pt x="900101" y="1"/>
                  </a:cubicBezTo>
                  <a:cubicBezTo>
                    <a:pt x="1138822" y="1"/>
                    <a:pt x="1367766" y="94833"/>
                    <a:pt x="1536568" y="263635"/>
                  </a:cubicBezTo>
                  <a:cubicBezTo>
                    <a:pt x="1705369" y="432437"/>
                    <a:pt x="1800201" y="661381"/>
                    <a:pt x="1800200" y="900102"/>
                  </a:cubicBezTo>
                  <a:cubicBezTo>
                    <a:pt x="1800200" y="1138823"/>
                    <a:pt x="1705368" y="1367767"/>
                    <a:pt x="1536567" y="1536569"/>
                  </a:cubicBezTo>
                  <a:cubicBezTo>
                    <a:pt x="1367765" y="1705371"/>
                    <a:pt x="1138821" y="1800202"/>
                    <a:pt x="900100" y="1800202"/>
                  </a:cubicBezTo>
                  <a:cubicBezTo>
                    <a:pt x="661379" y="1800202"/>
                    <a:pt x="432435" y="1705370"/>
                    <a:pt x="263633" y="1536568"/>
                  </a:cubicBezTo>
                  <a:cubicBezTo>
                    <a:pt x="94832" y="1367766"/>
                    <a:pt x="0" y="1138822"/>
                    <a:pt x="0" y="900101"/>
                  </a:cubicBezTo>
                  <a:lnTo>
                    <a:pt x="0" y="900100"/>
                  </a:lnTo>
                  <a:close/>
                </a:path>
              </a:pathLst>
            </a:custGeom>
            <a:gradFill rotWithShape="0">
              <a:gsLst>
                <a:gs pos="0">
                  <a:srgbClr val="ffffff"/>
                </a:gs>
                <a:gs pos="100000">
                  <a:srgbClr val="b8b8b8"/>
                </a:gs>
              </a:gsLst>
              <a:lin ang="6438000"/>
            </a:gradFill>
            <a:ln w="25400">
              <a:noFill/>
            </a:ln>
            <a:effectLst>
              <a:outerShdw algn="tr" blurRad="127000" dir="7372374" dist="63009" rotWithShape="0" sx="102000" sy="102000">
                <a:srgbClr val="000000">
                  <a:alpha val="39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155" name="CustomShape 6"/>
            <p:cNvSpPr/>
            <p:nvPr/>
          </p:nvSpPr>
          <p:spPr>
            <a:xfrm rot="16377000">
              <a:off x="1362600" y="1425600"/>
              <a:ext cx="4325400" cy="4316760"/>
            </a:xfrm>
            <a:custGeom>
              <a:avLst/>
              <a:gdLst/>
              <a:ahLst/>
              <a:rect l="l" t="t" r="r" b="b"/>
              <a:pathLst>
                <a:path w="1800200" h="1800200">
                  <a:moveTo>
                    <a:pt x="0" y="900100"/>
                  </a:moveTo>
                  <a:cubicBezTo>
                    <a:pt x="0" y="661379"/>
                    <a:pt x="94832" y="432435"/>
                    <a:pt x="263634" y="263633"/>
                  </a:cubicBezTo>
                  <a:cubicBezTo>
                    <a:pt x="432436" y="94832"/>
                    <a:pt x="661380" y="0"/>
                    <a:pt x="900101" y="1"/>
                  </a:cubicBezTo>
                  <a:cubicBezTo>
                    <a:pt x="1138822" y="1"/>
                    <a:pt x="1367766" y="94833"/>
                    <a:pt x="1536568" y="263635"/>
                  </a:cubicBezTo>
                  <a:cubicBezTo>
                    <a:pt x="1705369" y="432437"/>
                    <a:pt x="1800201" y="661381"/>
                    <a:pt x="1800200" y="900102"/>
                  </a:cubicBezTo>
                  <a:cubicBezTo>
                    <a:pt x="1800200" y="1138823"/>
                    <a:pt x="1705368" y="1367767"/>
                    <a:pt x="1536567" y="1536569"/>
                  </a:cubicBezTo>
                  <a:cubicBezTo>
                    <a:pt x="1367765" y="1705371"/>
                    <a:pt x="1138821" y="1800202"/>
                    <a:pt x="900100" y="1800202"/>
                  </a:cubicBezTo>
                  <a:cubicBezTo>
                    <a:pt x="661379" y="1800202"/>
                    <a:pt x="432435" y="1705370"/>
                    <a:pt x="263633" y="1536568"/>
                  </a:cubicBezTo>
                  <a:cubicBezTo>
                    <a:pt x="94832" y="1367766"/>
                    <a:pt x="0" y="1138822"/>
                    <a:pt x="0" y="900101"/>
                  </a:cubicBezTo>
                  <a:lnTo>
                    <a:pt x="0" y="900100"/>
                  </a:lnTo>
                  <a:close/>
                </a:path>
              </a:pathLst>
            </a:custGeom>
            <a:gradFill rotWithShape="0">
              <a:gsLst>
                <a:gs pos="0">
                  <a:srgbClr val="ffffff"/>
                </a:gs>
                <a:gs pos="100000">
                  <a:srgbClr val="bfbfbf"/>
                </a:gs>
              </a:gsLst>
              <a:lin ang="19074000"/>
            </a:gradFill>
            <a:ln w="2540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56" name="CustomShape 7"/>
          <p:cNvSpPr/>
          <p:nvPr/>
        </p:nvSpPr>
        <p:spPr>
          <a:xfrm>
            <a:off x="6649560" y="1789920"/>
            <a:ext cx="1373400" cy="1373400"/>
          </a:xfrm>
          <a:prstGeom prst="ellipse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8000" spc="-1" strike="noStrike">
                <a:solidFill>
                  <a:srgbClr val="ffffff"/>
                </a:solidFill>
                <a:latin typeface="Tw Cen MT"/>
              </a:rPr>
              <a:t>2</a:t>
            </a:r>
            <a:endParaRPr b="0" lang="en-US" sz="8000" spc="-1" strike="noStrike">
              <a:latin typeface="Arial"/>
            </a:endParaRPr>
          </a:p>
        </p:txBody>
      </p:sp>
      <p:sp>
        <p:nvSpPr>
          <p:cNvPr id="157" name="CustomShape 8"/>
          <p:cNvSpPr/>
          <p:nvPr/>
        </p:nvSpPr>
        <p:spPr>
          <a:xfrm>
            <a:off x="3236040" y="419400"/>
            <a:ext cx="739800" cy="739800"/>
          </a:xfrm>
          <a:prstGeom prst="ellipse">
            <a:avLst/>
          </a:prstGeom>
          <a:solidFill>
            <a:srgbClr val="f6a5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58" name="CustomShape 9"/>
          <p:cNvSpPr/>
          <p:nvPr/>
        </p:nvSpPr>
        <p:spPr>
          <a:xfrm>
            <a:off x="3085560" y="5791320"/>
            <a:ext cx="229680" cy="229680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59" name="CustomShape 10"/>
          <p:cNvSpPr/>
          <p:nvPr/>
        </p:nvSpPr>
        <p:spPr>
          <a:xfrm>
            <a:off x="587160" y="3007080"/>
            <a:ext cx="554040" cy="55404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60" name="CustomShape 11"/>
          <p:cNvSpPr/>
          <p:nvPr/>
        </p:nvSpPr>
        <p:spPr>
          <a:xfrm>
            <a:off x="6085440" y="3848040"/>
            <a:ext cx="471960" cy="471960"/>
          </a:xfrm>
          <a:prstGeom prst="ellipse">
            <a:avLst/>
          </a:prstGeom>
          <a:solidFill>
            <a:srgbClr val="f6a5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</p:sp>
      <p:grpSp>
        <p:nvGrpSpPr>
          <p:cNvPr id="161" name="Group 12"/>
          <p:cNvGrpSpPr/>
          <p:nvPr/>
        </p:nvGrpSpPr>
        <p:grpSpPr>
          <a:xfrm>
            <a:off x="1332360" y="1424520"/>
            <a:ext cx="914040" cy="914040"/>
            <a:chOff x="1332360" y="1424520"/>
            <a:chExt cx="914040" cy="914040"/>
          </a:xfrm>
        </p:grpSpPr>
        <p:sp>
          <p:nvSpPr>
            <p:cNvPr id="162" name="CustomShape 13"/>
            <p:cNvSpPr/>
            <p:nvPr/>
          </p:nvSpPr>
          <p:spPr>
            <a:xfrm>
              <a:off x="1332360" y="1424520"/>
              <a:ext cx="914040" cy="91404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/>
          </p:style>
        </p:sp>
        <p:pic>
          <p:nvPicPr>
            <p:cNvPr id="163" name="Picture 36" descr=""/>
            <p:cNvPicPr/>
            <p:nvPr/>
          </p:nvPicPr>
          <p:blipFill>
            <a:blip r:embed="rId1"/>
            <a:stretch/>
          </p:blipFill>
          <p:spPr>
            <a:xfrm>
              <a:off x="1456200" y="1514160"/>
              <a:ext cx="678960" cy="67896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164" name="CustomShape 14"/>
          <p:cNvSpPr/>
          <p:nvPr/>
        </p:nvSpPr>
        <p:spPr>
          <a:xfrm>
            <a:off x="8023320" y="5721480"/>
            <a:ext cx="267840" cy="267840"/>
          </a:xfrm>
          <a:prstGeom prst="ellipse">
            <a:avLst/>
          </a:prstGeom>
          <a:solidFill>
            <a:srgbClr val="25b7c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65" name="CustomShape 15"/>
          <p:cNvSpPr/>
          <p:nvPr/>
        </p:nvSpPr>
        <p:spPr>
          <a:xfrm>
            <a:off x="7467480" y="3284280"/>
            <a:ext cx="3345480" cy="1004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zh-TW" sz="6000" spc="-1" strike="noStrike">
                <a:solidFill>
                  <a:srgbClr val="595859"/>
                </a:solidFill>
                <a:latin typeface="Tw Cen MT Condensed"/>
              </a:rPr>
              <a:t>操作流程</a:t>
            </a:r>
            <a:endParaRPr b="0" lang="en-US" sz="6000" spc="-1" strike="noStrike">
              <a:latin typeface="Arial"/>
            </a:endParaRPr>
          </a:p>
        </p:txBody>
      </p:sp>
      <p:pic>
        <p:nvPicPr>
          <p:cNvPr id="166" name="圖片 25" descr=""/>
          <p:cNvPicPr/>
          <p:nvPr/>
        </p:nvPicPr>
        <p:blipFill>
          <a:blip r:embed="rId2"/>
          <a:stretch/>
        </p:blipFill>
        <p:spPr>
          <a:xfrm>
            <a:off x="1711800" y="1815480"/>
            <a:ext cx="3586320" cy="3537000"/>
          </a:xfrm>
          <a:prstGeom prst="rect">
            <a:avLst/>
          </a:prstGeom>
          <a:ln w="0">
            <a:noFill/>
          </a:ln>
        </p:spPr>
      </p:pic>
      <p:sp>
        <p:nvSpPr>
          <p:cNvPr id="167" name="CustomShape 16"/>
          <p:cNvSpPr/>
          <p:nvPr/>
        </p:nvSpPr>
        <p:spPr>
          <a:xfrm>
            <a:off x="2762280" y="1521720"/>
            <a:ext cx="552960" cy="55296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68" name="CustomShape 17"/>
          <p:cNvSpPr/>
          <p:nvPr/>
        </p:nvSpPr>
        <p:spPr>
          <a:xfrm>
            <a:off x="4443480" y="2207520"/>
            <a:ext cx="538200" cy="5382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</p:sp>
      <p:grpSp>
        <p:nvGrpSpPr>
          <p:cNvPr id="169" name="Group 18"/>
          <p:cNvGrpSpPr/>
          <p:nvPr/>
        </p:nvGrpSpPr>
        <p:grpSpPr>
          <a:xfrm>
            <a:off x="5055480" y="2297520"/>
            <a:ext cx="986040" cy="986040"/>
            <a:chOff x="5055480" y="2297520"/>
            <a:chExt cx="986040" cy="986040"/>
          </a:xfrm>
        </p:grpSpPr>
        <p:sp>
          <p:nvSpPr>
            <p:cNvPr id="170" name="CustomShape 19"/>
            <p:cNvSpPr/>
            <p:nvPr/>
          </p:nvSpPr>
          <p:spPr>
            <a:xfrm>
              <a:off x="5055480" y="2297520"/>
              <a:ext cx="986040" cy="98604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/>
          </p:style>
        </p:sp>
        <p:pic>
          <p:nvPicPr>
            <p:cNvPr id="171" name="Picture 33" descr=""/>
            <p:cNvPicPr/>
            <p:nvPr/>
          </p:nvPicPr>
          <p:blipFill>
            <a:blip r:embed="rId3"/>
            <a:stretch/>
          </p:blipFill>
          <p:spPr>
            <a:xfrm>
              <a:off x="5315760" y="2419560"/>
              <a:ext cx="575640" cy="575640"/>
            </a:xfrm>
            <a:prstGeom prst="rect">
              <a:avLst/>
            </a:prstGeom>
            <a:ln w="0">
              <a:noFill/>
            </a:ln>
          </p:spPr>
        </p:pic>
      </p:grp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13" dur="indefinite" restart="never" nodeType="tmRoot">
          <p:childTnLst>
            <p:seq>
              <p:cTn id="114" dur="indefinite" nodeType="mainSeq">
                <p:childTnLst>
                  <p:par>
                    <p:cTn id="115" fill="hold">
                      <p:stCondLst>
                        <p:cond delay="0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nodeType="withEffect" fill="hold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19" dur="5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0" dur="5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121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nodeType="withEffect" fill="hold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24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5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126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500"/>
                            </p:stCondLst>
                            <p:childTnLst>
                              <p:par>
                                <p:cTn id="128" nodeType="after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30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31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2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34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35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6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38" dur="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39" dur="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0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42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43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4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46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47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8" nodeType="withEffect" fill="hold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50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51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2" nodeType="withEffect" fill="hold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54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55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6" nodeType="withEffect" fill="hold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58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59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0" nodeType="withEffect" fill="hold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62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63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4" nodeType="withEffect" fill="hold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66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67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8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70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71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CustomShape 1"/>
          <p:cNvSpPr/>
          <p:nvPr/>
        </p:nvSpPr>
        <p:spPr>
          <a:xfrm>
            <a:off x="-10440" y="-64080"/>
            <a:ext cx="12191760" cy="1302120"/>
          </a:xfrm>
          <a:prstGeom prst="rect">
            <a:avLst/>
          </a:prstGeom>
          <a:solidFill>
            <a:srgbClr val="1cad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3" name="CustomShape 2"/>
          <p:cNvSpPr/>
          <p:nvPr/>
        </p:nvSpPr>
        <p:spPr>
          <a:xfrm>
            <a:off x="4954680" y="344520"/>
            <a:ext cx="2009880" cy="63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zh-TW" sz="3600" spc="-1" strike="noStrike">
                <a:solidFill>
                  <a:srgbClr val="595859"/>
                </a:solidFill>
                <a:latin typeface="Tw Cen MT"/>
              </a:rPr>
              <a:t>操作流程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174" name="CustomShape 3"/>
          <p:cNvSpPr/>
          <p:nvPr/>
        </p:nvSpPr>
        <p:spPr>
          <a:xfrm>
            <a:off x="407520" y="4124880"/>
            <a:ext cx="11372040" cy="45360"/>
          </a:xfrm>
          <a:prstGeom prst="rect">
            <a:avLst/>
          </a:prstGeom>
          <a:solidFill>
            <a:srgbClr val="1cad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175" name="Group 4"/>
          <p:cNvGrpSpPr/>
          <p:nvPr/>
        </p:nvGrpSpPr>
        <p:grpSpPr>
          <a:xfrm>
            <a:off x="1384560" y="3696840"/>
            <a:ext cx="873360" cy="872280"/>
            <a:chOff x="1384560" y="3696840"/>
            <a:chExt cx="873360" cy="872280"/>
          </a:xfrm>
        </p:grpSpPr>
        <p:grpSp>
          <p:nvGrpSpPr>
            <p:cNvPr id="176" name="Group 5"/>
            <p:cNvGrpSpPr/>
            <p:nvPr/>
          </p:nvGrpSpPr>
          <p:grpSpPr>
            <a:xfrm>
              <a:off x="1384560" y="3696840"/>
              <a:ext cx="873360" cy="872280"/>
              <a:chOff x="1384560" y="3696840"/>
              <a:chExt cx="873360" cy="872280"/>
            </a:xfrm>
          </p:grpSpPr>
          <p:sp>
            <p:nvSpPr>
              <p:cNvPr id="177" name="CustomShape 6"/>
              <p:cNvSpPr/>
              <p:nvPr/>
            </p:nvSpPr>
            <p:spPr>
              <a:xfrm rot="3741600">
                <a:off x="1497600" y="3810240"/>
                <a:ext cx="647280" cy="646560"/>
              </a:xfrm>
              <a:custGeom>
                <a:avLst/>
                <a:gdLst/>
                <a:ahLst/>
                <a:rect l="l" t="t" r="r" b="b"/>
                <a:pathLst>
                  <a:path w="1800200" h="1800200">
                    <a:moveTo>
                      <a:pt x="0" y="900100"/>
                    </a:moveTo>
                    <a:cubicBezTo>
                      <a:pt x="0" y="661379"/>
                      <a:pt x="94832" y="432435"/>
                      <a:pt x="263634" y="263633"/>
                    </a:cubicBezTo>
                    <a:cubicBezTo>
                      <a:pt x="432436" y="94832"/>
                      <a:pt x="661380" y="0"/>
                      <a:pt x="900101" y="1"/>
                    </a:cubicBezTo>
                    <a:cubicBezTo>
                      <a:pt x="1138822" y="1"/>
                      <a:pt x="1367766" y="94833"/>
                      <a:pt x="1536568" y="263635"/>
                    </a:cubicBezTo>
                    <a:cubicBezTo>
                      <a:pt x="1705369" y="432437"/>
                      <a:pt x="1800201" y="661381"/>
                      <a:pt x="1800200" y="900102"/>
                    </a:cubicBezTo>
                    <a:cubicBezTo>
                      <a:pt x="1800200" y="1138823"/>
                      <a:pt x="1705368" y="1367767"/>
                      <a:pt x="1536567" y="1536569"/>
                    </a:cubicBezTo>
                    <a:cubicBezTo>
                      <a:pt x="1367765" y="1705371"/>
                      <a:pt x="1138821" y="1800202"/>
                      <a:pt x="900100" y="1800202"/>
                    </a:cubicBezTo>
                    <a:cubicBezTo>
                      <a:pt x="661379" y="1800202"/>
                      <a:pt x="432435" y="1705370"/>
                      <a:pt x="263633" y="1536568"/>
                    </a:cubicBezTo>
                    <a:cubicBezTo>
                      <a:pt x="94832" y="1367766"/>
                      <a:pt x="0" y="1138822"/>
                      <a:pt x="0" y="900101"/>
                    </a:cubicBezTo>
                    <a:lnTo>
                      <a:pt x="0" y="90010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ffffff"/>
                  </a:gs>
                  <a:gs pos="100000">
                    <a:srgbClr val="b8b8b8"/>
                  </a:gs>
                </a:gsLst>
                <a:lin ang="6438000"/>
              </a:gradFill>
              <a:ln w="25400">
                <a:noFill/>
              </a:ln>
              <a:effectLst>
                <a:outerShdw algn="tr" blurRad="127000" dir="7372374" dist="63009" rotWithShape="0" sx="102000" sy="102000">
                  <a:srgbClr val="000000">
                    <a:alpha val="39000"/>
                  </a:srgbClr>
                </a:outerShdw>
              </a:effectLst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78" name="CustomShape 7"/>
              <p:cNvSpPr/>
              <p:nvPr/>
            </p:nvSpPr>
            <p:spPr>
              <a:xfrm rot="16377000">
                <a:off x="1501920" y="3815640"/>
                <a:ext cx="638280" cy="637200"/>
              </a:xfrm>
              <a:custGeom>
                <a:avLst/>
                <a:gdLst/>
                <a:ahLst/>
                <a:rect l="l" t="t" r="r" b="b"/>
                <a:pathLst>
                  <a:path w="1800200" h="1800200">
                    <a:moveTo>
                      <a:pt x="0" y="900100"/>
                    </a:moveTo>
                    <a:cubicBezTo>
                      <a:pt x="0" y="661379"/>
                      <a:pt x="94832" y="432435"/>
                      <a:pt x="263634" y="263633"/>
                    </a:cubicBezTo>
                    <a:cubicBezTo>
                      <a:pt x="432436" y="94832"/>
                      <a:pt x="661380" y="0"/>
                      <a:pt x="900101" y="1"/>
                    </a:cubicBezTo>
                    <a:cubicBezTo>
                      <a:pt x="1138822" y="1"/>
                      <a:pt x="1367766" y="94833"/>
                      <a:pt x="1536568" y="263635"/>
                    </a:cubicBezTo>
                    <a:cubicBezTo>
                      <a:pt x="1705369" y="432437"/>
                      <a:pt x="1800201" y="661381"/>
                      <a:pt x="1800200" y="900102"/>
                    </a:cubicBezTo>
                    <a:cubicBezTo>
                      <a:pt x="1800200" y="1138823"/>
                      <a:pt x="1705368" y="1367767"/>
                      <a:pt x="1536567" y="1536569"/>
                    </a:cubicBezTo>
                    <a:cubicBezTo>
                      <a:pt x="1367765" y="1705371"/>
                      <a:pt x="1138821" y="1800202"/>
                      <a:pt x="900100" y="1800202"/>
                    </a:cubicBezTo>
                    <a:cubicBezTo>
                      <a:pt x="661379" y="1800202"/>
                      <a:pt x="432435" y="1705370"/>
                      <a:pt x="263633" y="1536568"/>
                    </a:cubicBezTo>
                    <a:cubicBezTo>
                      <a:pt x="94832" y="1367766"/>
                      <a:pt x="0" y="1138822"/>
                      <a:pt x="0" y="900101"/>
                    </a:cubicBezTo>
                    <a:lnTo>
                      <a:pt x="0" y="90010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ffffff"/>
                  </a:gs>
                  <a:gs pos="100000">
                    <a:srgbClr val="bfbfbf"/>
                  </a:gs>
                </a:gsLst>
                <a:lin ang="19074000"/>
              </a:gradFill>
              <a:ln w="254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179" name="CustomShape 8"/>
            <p:cNvSpPr/>
            <p:nvPr/>
          </p:nvSpPr>
          <p:spPr>
            <a:xfrm>
              <a:off x="1634040" y="3946320"/>
              <a:ext cx="374400" cy="375120"/>
            </a:xfrm>
            <a:prstGeom prst="ellipse">
              <a:avLst/>
            </a:prstGeom>
            <a:solidFill>
              <a:schemeClr val="accent1"/>
            </a:solidFill>
            <a:ln w="25400">
              <a:noFill/>
            </a:ln>
            <a:effectLst>
              <a:innerShdw blurRad="63500" dir="18660000" dist="25400">
                <a:srgbClr val="000000">
                  <a:alpha val="35000"/>
                </a:srgbClr>
              </a:innerShdw>
            </a:effectLst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80" name="Group 9"/>
          <p:cNvGrpSpPr/>
          <p:nvPr/>
        </p:nvGrpSpPr>
        <p:grpSpPr>
          <a:xfrm>
            <a:off x="4124520" y="3696840"/>
            <a:ext cx="873360" cy="872280"/>
            <a:chOff x="4124520" y="3696840"/>
            <a:chExt cx="873360" cy="872280"/>
          </a:xfrm>
        </p:grpSpPr>
        <p:grpSp>
          <p:nvGrpSpPr>
            <p:cNvPr id="181" name="Group 10"/>
            <p:cNvGrpSpPr/>
            <p:nvPr/>
          </p:nvGrpSpPr>
          <p:grpSpPr>
            <a:xfrm>
              <a:off x="4124520" y="3696840"/>
              <a:ext cx="873360" cy="872280"/>
              <a:chOff x="4124520" y="3696840"/>
              <a:chExt cx="873360" cy="872280"/>
            </a:xfrm>
          </p:grpSpPr>
          <p:sp>
            <p:nvSpPr>
              <p:cNvPr id="182" name="CustomShape 11"/>
              <p:cNvSpPr/>
              <p:nvPr/>
            </p:nvSpPr>
            <p:spPr>
              <a:xfrm rot="3741600">
                <a:off x="4237560" y="3810240"/>
                <a:ext cx="647280" cy="646560"/>
              </a:xfrm>
              <a:custGeom>
                <a:avLst/>
                <a:gdLst/>
                <a:ahLst/>
                <a:rect l="l" t="t" r="r" b="b"/>
                <a:pathLst>
                  <a:path w="1800200" h="1800200">
                    <a:moveTo>
                      <a:pt x="0" y="900100"/>
                    </a:moveTo>
                    <a:cubicBezTo>
                      <a:pt x="0" y="661379"/>
                      <a:pt x="94832" y="432435"/>
                      <a:pt x="263634" y="263633"/>
                    </a:cubicBezTo>
                    <a:cubicBezTo>
                      <a:pt x="432436" y="94832"/>
                      <a:pt x="661380" y="0"/>
                      <a:pt x="900101" y="1"/>
                    </a:cubicBezTo>
                    <a:cubicBezTo>
                      <a:pt x="1138822" y="1"/>
                      <a:pt x="1367766" y="94833"/>
                      <a:pt x="1536568" y="263635"/>
                    </a:cubicBezTo>
                    <a:cubicBezTo>
                      <a:pt x="1705369" y="432437"/>
                      <a:pt x="1800201" y="661381"/>
                      <a:pt x="1800200" y="900102"/>
                    </a:cubicBezTo>
                    <a:cubicBezTo>
                      <a:pt x="1800200" y="1138823"/>
                      <a:pt x="1705368" y="1367767"/>
                      <a:pt x="1536567" y="1536569"/>
                    </a:cubicBezTo>
                    <a:cubicBezTo>
                      <a:pt x="1367765" y="1705371"/>
                      <a:pt x="1138821" y="1800202"/>
                      <a:pt x="900100" y="1800202"/>
                    </a:cubicBezTo>
                    <a:cubicBezTo>
                      <a:pt x="661379" y="1800202"/>
                      <a:pt x="432435" y="1705370"/>
                      <a:pt x="263633" y="1536568"/>
                    </a:cubicBezTo>
                    <a:cubicBezTo>
                      <a:pt x="94832" y="1367766"/>
                      <a:pt x="0" y="1138822"/>
                      <a:pt x="0" y="900101"/>
                    </a:cubicBezTo>
                    <a:lnTo>
                      <a:pt x="0" y="90010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ffffff"/>
                  </a:gs>
                  <a:gs pos="100000">
                    <a:srgbClr val="b8b8b8"/>
                  </a:gs>
                </a:gsLst>
                <a:lin ang="6438000"/>
              </a:gradFill>
              <a:ln w="25400">
                <a:noFill/>
              </a:ln>
              <a:effectLst>
                <a:outerShdw algn="tr" blurRad="127000" dir="7372374" dist="63009" rotWithShape="0" sx="102000" sy="102000">
                  <a:srgbClr val="000000">
                    <a:alpha val="39000"/>
                  </a:srgbClr>
                </a:outerShdw>
              </a:effectLst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83" name="CustomShape 12"/>
              <p:cNvSpPr/>
              <p:nvPr/>
            </p:nvSpPr>
            <p:spPr>
              <a:xfrm rot="16377000">
                <a:off x="4241880" y="3815640"/>
                <a:ext cx="638280" cy="637200"/>
              </a:xfrm>
              <a:custGeom>
                <a:avLst/>
                <a:gdLst/>
                <a:ahLst/>
                <a:rect l="l" t="t" r="r" b="b"/>
                <a:pathLst>
                  <a:path w="1800200" h="1800200">
                    <a:moveTo>
                      <a:pt x="0" y="900100"/>
                    </a:moveTo>
                    <a:cubicBezTo>
                      <a:pt x="0" y="661379"/>
                      <a:pt x="94832" y="432435"/>
                      <a:pt x="263634" y="263633"/>
                    </a:cubicBezTo>
                    <a:cubicBezTo>
                      <a:pt x="432436" y="94832"/>
                      <a:pt x="661380" y="0"/>
                      <a:pt x="900101" y="1"/>
                    </a:cubicBezTo>
                    <a:cubicBezTo>
                      <a:pt x="1138822" y="1"/>
                      <a:pt x="1367766" y="94833"/>
                      <a:pt x="1536568" y="263635"/>
                    </a:cubicBezTo>
                    <a:cubicBezTo>
                      <a:pt x="1705369" y="432437"/>
                      <a:pt x="1800201" y="661381"/>
                      <a:pt x="1800200" y="900102"/>
                    </a:cubicBezTo>
                    <a:cubicBezTo>
                      <a:pt x="1800200" y="1138823"/>
                      <a:pt x="1705368" y="1367767"/>
                      <a:pt x="1536567" y="1536569"/>
                    </a:cubicBezTo>
                    <a:cubicBezTo>
                      <a:pt x="1367765" y="1705371"/>
                      <a:pt x="1138821" y="1800202"/>
                      <a:pt x="900100" y="1800202"/>
                    </a:cubicBezTo>
                    <a:cubicBezTo>
                      <a:pt x="661379" y="1800202"/>
                      <a:pt x="432435" y="1705370"/>
                      <a:pt x="263633" y="1536568"/>
                    </a:cubicBezTo>
                    <a:cubicBezTo>
                      <a:pt x="94832" y="1367766"/>
                      <a:pt x="0" y="1138822"/>
                      <a:pt x="0" y="900101"/>
                    </a:cubicBezTo>
                    <a:lnTo>
                      <a:pt x="0" y="90010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ffffff"/>
                  </a:gs>
                  <a:gs pos="100000">
                    <a:srgbClr val="bfbfbf"/>
                  </a:gs>
                </a:gsLst>
                <a:lin ang="19074000"/>
              </a:gradFill>
              <a:ln w="254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184" name="CustomShape 13"/>
            <p:cNvSpPr/>
            <p:nvPr/>
          </p:nvSpPr>
          <p:spPr>
            <a:xfrm>
              <a:off x="4374000" y="3946320"/>
              <a:ext cx="374400" cy="375120"/>
            </a:xfrm>
            <a:prstGeom prst="ellipse">
              <a:avLst/>
            </a:prstGeom>
            <a:solidFill>
              <a:schemeClr val="accent2"/>
            </a:solidFill>
            <a:ln w="25400">
              <a:noFill/>
            </a:ln>
            <a:effectLst>
              <a:innerShdw blurRad="63500" dir="18660000" dist="25400">
                <a:srgbClr val="000000">
                  <a:alpha val="35000"/>
                </a:srgbClr>
              </a:innerShdw>
            </a:effectLst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85" name="Group 14"/>
          <p:cNvGrpSpPr/>
          <p:nvPr/>
        </p:nvGrpSpPr>
        <p:grpSpPr>
          <a:xfrm>
            <a:off x="7103880" y="3685320"/>
            <a:ext cx="873360" cy="872280"/>
            <a:chOff x="7103880" y="3685320"/>
            <a:chExt cx="873360" cy="872280"/>
          </a:xfrm>
        </p:grpSpPr>
        <p:grpSp>
          <p:nvGrpSpPr>
            <p:cNvPr id="186" name="Group 15"/>
            <p:cNvGrpSpPr/>
            <p:nvPr/>
          </p:nvGrpSpPr>
          <p:grpSpPr>
            <a:xfrm>
              <a:off x="7103880" y="3685320"/>
              <a:ext cx="873360" cy="872280"/>
              <a:chOff x="7103880" y="3685320"/>
              <a:chExt cx="873360" cy="872280"/>
            </a:xfrm>
          </p:grpSpPr>
          <p:sp>
            <p:nvSpPr>
              <p:cNvPr id="187" name="CustomShape 16"/>
              <p:cNvSpPr/>
              <p:nvPr/>
            </p:nvSpPr>
            <p:spPr>
              <a:xfrm rot="3741600">
                <a:off x="7216920" y="3798720"/>
                <a:ext cx="647280" cy="646560"/>
              </a:xfrm>
              <a:custGeom>
                <a:avLst/>
                <a:gdLst/>
                <a:ahLst/>
                <a:rect l="l" t="t" r="r" b="b"/>
                <a:pathLst>
                  <a:path w="1800200" h="1800200">
                    <a:moveTo>
                      <a:pt x="0" y="900100"/>
                    </a:moveTo>
                    <a:cubicBezTo>
                      <a:pt x="0" y="661379"/>
                      <a:pt x="94832" y="432435"/>
                      <a:pt x="263634" y="263633"/>
                    </a:cubicBezTo>
                    <a:cubicBezTo>
                      <a:pt x="432436" y="94832"/>
                      <a:pt x="661380" y="0"/>
                      <a:pt x="900101" y="1"/>
                    </a:cubicBezTo>
                    <a:cubicBezTo>
                      <a:pt x="1138822" y="1"/>
                      <a:pt x="1367766" y="94833"/>
                      <a:pt x="1536568" y="263635"/>
                    </a:cubicBezTo>
                    <a:cubicBezTo>
                      <a:pt x="1705369" y="432437"/>
                      <a:pt x="1800201" y="661381"/>
                      <a:pt x="1800200" y="900102"/>
                    </a:cubicBezTo>
                    <a:cubicBezTo>
                      <a:pt x="1800200" y="1138823"/>
                      <a:pt x="1705368" y="1367767"/>
                      <a:pt x="1536567" y="1536569"/>
                    </a:cubicBezTo>
                    <a:cubicBezTo>
                      <a:pt x="1367765" y="1705371"/>
                      <a:pt x="1138821" y="1800202"/>
                      <a:pt x="900100" y="1800202"/>
                    </a:cubicBezTo>
                    <a:cubicBezTo>
                      <a:pt x="661379" y="1800202"/>
                      <a:pt x="432435" y="1705370"/>
                      <a:pt x="263633" y="1536568"/>
                    </a:cubicBezTo>
                    <a:cubicBezTo>
                      <a:pt x="94832" y="1367766"/>
                      <a:pt x="0" y="1138822"/>
                      <a:pt x="0" y="900101"/>
                    </a:cubicBezTo>
                    <a:lnTo>
                      <a:pt x="0" y="90010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ffffff"/>
                  </a:gs>
                  <a:gs pos="100000">
                    <a:srgbClr val="b8b8b8"/>
                  </a:gs>
                </a:gsLst>
                <a:lin ang="6438000"/>
              </a:gradFill>
              <a:ln w="25400">
                <a:noFill/>
              </a:ln>
              <a:effectLst>
                <a:outerShdw algn="tr" blurRad="127000" dir="7372374" dist="63009" rotWithShape="0" sx="102000" sy="102000">
                  <a:srgbClr val="000000">
                    <a:alpha val="39000"/>
                  </a:srgbClr>
                </a:outerShdw>
              </a:effectLst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88" name="CustomShape 17"/>
              <p:cNvSpPr/>
              <p:nvPr/>
            </p:nvSpPr>
            <p:spPr>
              <a:xfrm rot="16377000">
                <a:off x="7221240" y="3804480"/>
                <a:ext cx="638280" cy="637200"/>
              </a:xfrm>
              <a:custGeom>
                <a:avLst/>
                <a:gdLst/>
                <a:ahLst/>
                <a:rect l="l" t="t" r="r" b="b"/>
                <a:pathLst>
                  <a:path w="1800200" h="1800200">
                    <a:moveTo>
                      <a:pt x="0" y="900100"/>
                    </a:moveTo>
                    <a:cubicBezTo>
                      <a:pt x="0" y="661379"/>
                      <a:pt x="94832" y="432435"/>
                      <a:pt x="263634" y="263633"/>
                    </a:cubicBezTo>
                    <a:cubicBezTo>
                      <a:pt x="432436" y="94832"/>
                      <a:pt x="661380" y="0"/>
                      <a:pt x="900101" y="1"/>
                    </a:cubicBezTo>
                    <a:cubicBezTo>
                      <a:pt x="1138822" y="1"/>
                      <a:pt x="1367766" y="94833"/>
                      <a:pt x="1536568" y="263635"/>
                    </a:cubicBezTo>
                    <a:cubicBezTo>
                      <a:pt x="1705369" y="432437"/>
                      <a:pt x="1800201" y="661381"/>
                      <a:pt x="1800200" y="900102"/>
                    </a:cubicBezTo>
                    <a:cubicBezTo>
                      <a:pt x="1800200" y="1138823"/>
                      <a:pt x="1705368" y="1367767"/>
                      <a:pt x="1536567" y="1536569"/>
                    </a:cubicBezTo>
                    <a:cubicBezTo>
                      <a:pt x="1367765" y="1705371"/>
                      <a:pt x="1138821" y="1800202"/>
                      <a:pt x="900100" y="1800202"/>
                    </a:cubicBezTo>
                    <a:cubicBezTo>
                      <a:pt x="661379" y="1800202"/>
                      <a:pt x="432435" y="1705370"/>
                      <a:pt x="263633" y="1536568"/>
                    </a:cubicBezTo>
                    <a:cubicBezTo>
                      <a:pt x="94832" y="1367766"/>
                      <a:pt x="0" y="1138822"/>
                      <a:pt x="0" y="900101"/>
                    </a:cubicBezTo>
                    <a:lnTo>
                      <a:pt x="0" y="90010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ffffff"/>
                  </a:gs>
                  <a:gs pos="100000">
                    <a:srgbClr val="bfbfbf"/>
                  </a:gs>
                </a:gsLst>
                <a:lin ang="19074000"/>
              </a:gradFill>
              <a:ln w="254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189" name="CustomShape 18"/>
            <p:cNvSpPr/>
            <p:nvPr/>
          </p:nvSpPr>
          <p:spPr>
            <a:xfrm>
              <a:off x="7353360" y="3935160"/>
              <a:ext cx="374400" cy="375120"/>
            </a:xfrm>
            <a:prstGeom prst="ellipse">
              <a:avLst/>
            </a:prstGeom>
            <a:solidFill>
              <a:schemeClr val="accent3"/>
            </a:solidFill>
            <a:ln w="25400">
              <a:noFill/>
            </a:ln>
            <a:effectLst>
              <a:innerShdw blurRad="63500" dir="18660000" dist="25400">
                <a:srgbClr val="000000">
                  <a:alpha val="35000"/>
                </a:srgbClr>
              </a:innerShdw>
            </a:effectLst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90" name="Group 19"/>
          <p:cNvGrpSpPr/>
          <p:nvPr/>
        </p:nvGrpSpPr>
        <p:grpSpPr>
          <a:xfrm>
            <a:off x="10014480" y="3674160"/>
            <a:ext cx="873360" cy="872280"/>
            <a:chOff x="10014480" y="3674160"/>
            <a:chExt cx="873360" cy="872280"/>
          </a:xfrm>
        </p:grpSpPr>
        <p:grpSp>
          <p:nvGrpSpPr>
            <p:cNvPr id="191" name="Group 20"/>
            <p:cNvGrpSpPr/>
            <p:nvPr/>
          </p:nvGrpSpPr>
          <p:grpSpPr>
            <a:xfrm>
              <a:off x="10014480" y="3674160"/>
              <a:ext cx="873360" cy="872280"/>
              <a:chOff x="10014480" y="3674160"/>
              <a:chExt cx="873360" cy="872280"/>
            </a:xfrm>
          </p:grpSpPr>
          <p:sp>
            <p:nvSpPr>
              <p:cNvPr id="192" name="CustomShape 21"/>
              <p:cNvSpPr/>
              <p:nvPr/>
            </p:nvSpPr>
            <p:spPr>
              <a:xfrm rot="3741600">
                <a:off x="10127520" y="3787560"/>
                <a:ext cx="647280" cy="646560"/>
              </a:xfrm>
              <a:custGeom>
                <a:avLst/>
                <a:gdLst/>
                <a:ahLst/>
                <a:rect l="l" t="t" r="r" b="b"/>
                <a:pathLst>
                  <a:path w="1800200" h="1800200">
                    <a:moveTo>
                      <a:pt x="0" y="900100"/>
                    </a:moveTo>
                    <a:cubicBezTo>
                      <a:pt x="0" y="661379"/>
                      <a:pt x="94832" y="432435"/>
                      <a:pt x="263634" y="263633"/>
                    </a:cubicBezTo>
                    <a:cubicBezTo>
                      <a:pt x="432436" y="94832"/>
                      <a:pt x="661380" y="0"/>
                      <a:pt x="900101" y="1"/>
                    </a:cubicBezTo>
                    <a:cubicBezTo>
                      <a:pt x="1138822" y="1"/>
                      <a:pt x="1367766" y="94833"/>
                      <a:pt x="1536568" y="263635"/>
                    </a:cubicBezTo>
                    <a:cubicBezTo>
                      <a:pt x="1705369" y="432437"/>
                      <a:pt x="1800201" y="661381"/>
                      <a:pt x="1800200" y="900102"/>
                    </a:cubicBezTo>
                    <a:cubicBezTo>
                      <a:pt x="1800200" y="1138823"/>
                      <a:pt x="1705368" y="1367767"/>
                      <a:pt x="1536567" y="1536569"/>
                    </a:cubicBezTo>
                    <a:cubicBezTo>
                      <a:pt x="1367765" y="1705371"/>
                      <a:pt x="1138821" y="1800202"/>
                      <a:pt x="900100" y="1800202"/>
                    </a:cubicBezTo>
                    <a:cubicBezTo>
                      <a:pt x="661379" y="1800202"/>
                      <a:pt x="432435" y="1705370"/>
                      <a:pt x="263633" y="1536568"/>
                    </a:cubicBezTo>
                    <a:cubicBezTo>
                      <a:pt x="94832" y="1367766"/>
                      <a:pt x="0" y="1138822"/>
                      <a:pt x="0" y="900101"/>
                    </a:cubicBezTo>
                    <a:lnTo>
                      <a:pt x="0" y="90010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ffffff"/>
                  </a:gs>
                  <a:gs pos="100000">
                    <a:srgbClr val="b8b8b8"/>
                  </a:gs>
                </a:gsLst>
                <a:lin ang="6438000"/>
              </a:gradFill>
              <a:ln w="25400">
                <a:noFill/>
              </a:ln>
              <a:effectLst>
                <a:outerShdw algn="tr" blurRad="127000" dir="7372374" dist="63009" rotWithShape="0" sx="102000" sy="102000">
                  <a:srgbClr val="000000">
                    <a:alpha val="39000"/>
                  </a:srgbClr>
                </a:outerShdw>
              </a:effectLst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93" name="CustomShape 22"/>
              <p:cNvSpPr/>
              <p:nvPr/>
            </p:nvSpPr>
            <p:spPr>
              <a:xfrm rot="16377000">
                <a:off x="10131840" y="3792960"/>
                <a:ext cx="638280" cy="637200"/>
              </a:xfrm>
              <a:custGeom>
                <a:avLst/>
                <a:gdLst/>
                <a:ahLst/>
                <a:rect l="l" t="t" r="r" b="b"/>
                <a:pathLst>
                  <a:path w="1800200" h="1800200">
                    <a:moveTo>
                      <a:pt x="0" y="900100"/>
                    </a:moveTo>
                    <a:cubicBezTo>
                      <a:pt x="0" y="661379"/>
                      <a:pt x="94832" y="432435"/>
                      <a:pt x="263634" y="263633"/>
                    </a:cubicBezTo>
                    <a:cubicBezTo>
                      <a:pt x="432436" y="94832"/>
                      <a:pt x="661380" y="0"/>
                      <a:pt x="900101" y="1"/>
                    </a:cubicBezTo>
                    <a:cubicBezTo>
                      <a:pt x="1138822" y="1"/>
                      <a:pt x="1367766" y="94833"/>
                      <a:pt x="1536568" y="263635"/>
                    </a:cubicBezTo>
                    <a:cubicBezTo>
                      <a:pt x="1705369" y="432437"/>
                      <a:pt x="1800201" y="661381"/>
                      <a:pt x="1800200" y="900102"/>
                    </a:cubicBezTo>
                    <a:cubicBezTo>
                      <a:pt x="1800200" y="1138823"/>
                      <a:pt x="1705368" y="1367767"/>
                      <a:pt x="1536567" y="1536569"/>
                    </a:cubicBezTo>
                    <a:cubicBezTo>
                      <a:pt x="1367765" y="1705371"/>
                      <a:pt x="1138821" y="1800202"/>
                      <a:pt x="900100" y="1800202"/>
                    </a:cubicBezTo>
                    <a:cubicBezTo>
                      <a:pt x="661379" y="1800202"/>
                      <a:pt x="432435" y="1705370"/>
                      <a:pt x="263633" y="1536568"/>
                    </a:cubicBezTo>
                    <a:cubicBezTo>
                      <a:pt x="94832" y="1367766"/>
                      <a:pt x="0" y="1138822"/>
                      <a:pt x="0" y="900101"/>
                    </a:cubicBezTo>
                    <a:lnTo>
                      <a:pt x="0" y="90010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ffffff"/>
                  </a:gs>
                  <a:gs pos="100000">
                    <a:srgbClr val="bfbfbf"/>
                  </a:gs>
                </a:gsLst>
                <a:lin ang="19074000"/>
              </a:gradFill>
              <a:ln w="254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194" name="CustomShape 23"/>
            <p:cNvSpPr/>
            <p:nvPr/>
          </p:nvSpPr>
          <p:spPr>
            <a:xfrm>
              <a:off x="10263960" y="3923640"/>
              <a:ext cx="374400" cy="375120"/>
            </a:xfrm>
            <a:prstGeom prst="ellipse">
              <a:avLst/>
            </a:prstGeom>
            <a:solidFill>
              <a:schemeClr val="accent4"/>
            </a:solidFill>
            <a:ln w="25400">
              <a:noFill/>
            </a:ln>
            <a:effectLst>
              <a:innerShdw blurRad="63500" dir="18660000" dist="25400">
                <a:srgbClr val="000000">
                  <a:alpha val="35000"/>
                </a:srgbClr>
              </a:innerShdw>
            </a:effectLst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95" name="CustomShape 24"/>
          <p:cNvSpPr/>
          <p:nvPr/>
        </p:nvSpPr>
        <p:spPr>
          <a:xfrm rot="8228400">
            <a:off x="1252080" y="2331000"/>
            <a:ext cx="1139040" cy="1176840"/>
          </a:xfrm>
          <a:prstGeom prst="teardrop">
            <a:avLst>
              <a:gd name="adj" fmla="val 100000"/>
            </a:avLst>
          </a:prstGeom>
          <a:solidFill>
            <a:srgbClr val="f2f2f2"/>
          </a:solidFill>
          <a:ln w="38100">
            <a:solidFill>
              <a:schemeClr val="accent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6" name="CustomShape 25"/>
          <p:cNvSpPr/>
          <p:nvPr/>
        </p:nvSpPr>
        <p:spPr>
          <a:xfrm rot="8228400">
            <a:off x="3992040" y="2331000"/>
            <a:ext cx="1139040" cy="1176840"/>
          </a:xfrm>
          <a:prstGeom prst="teardrop">
            <a:avLst>
              <a:gd name="adj" fmla="val 100000"/>
            </a:avLst>
          </a:prstGeom>
          <a:solidFill>
            <a:srgbClr val="f2f2f2"/>
          </a:solidFill>
          <a:ln w="38100">
            <a:solidFill>
              <a:schemeClr val="accent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7" name="CustomShape 26"/>
          <p:cNvSpPr/>
          <p:nvPr/>
        </p:nvSpPr>
        <p:spPr>
          <a:xfrm rot="8228400">
            <a:off x="6971400" y="2328840"/>
            <a:ext cx="1139040" cy="1176840"/>
          </a:xfrm>
          <a:prstGeom prst="teardrop">
            <a:avLst>
              <a:gd name="adj" fmla="val 100000"/>
            </a:avLst>
          </a:prstGeom>
          <a:solidFill>
            <a:srgbClr val="f2f2f2"/>
          </a:solidFill>
          <a:ln w="38100">
            <a:solidFill>
              <a:schemeClr val="accent3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8" name="CustomShape 27"/>
          <p:cNvSpPr/>
          <p:nvPr/>
        </p:nvSpPr>
        <p:spPr>
          <a:xfrm rot="8228400">
            <a:off x="9882000" y="2330280"/>
            <a:ext cx="1139040" cy="1176840"/>
          </a:xfrm>
          <a:prstGeom prst="teardrop">
            <a:avLst>
              <a:gd name="adj" fmla="val 100000"/>
            </a:avLst>
          </a:prstGeom>
          <a:solidFill>
            <a:srgbClr val="f2f2f2"/>
          </a:solidFill>
          <a:ln w="38100">
            <a:solidFill>
              <a:schemeClr val="accent4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9" name="CustomShape 28"/>
          <p:cNvSpPr/>
          <p:nvPr/>
        </p:nvSpPr>
        <p:spPr>
          <a:xfrm>
            <a:off x="1435680" y="2748240"/>
            <a:ext cx="83952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808080"/>
                </a:solidFill>
                <a:latin typeface="Tw Cen MT"/>
              </a:rPr>
              <a:t>Step 1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00" name="CustomShape 29"/>
          <p:cNvSpPr/>
          <p:nvPr/>
        </p:nvSpPr>
        <p:spPr>
          <a:xfrm>
            <a:off x="4133520" y="2739600"/>
            <a:ext cx="83952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808080"/>
                </a:solidFill>
                <a:latin typeface="Tw Cen MT"/>
              </a:rPr>
              <a:t>Step 2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01" name="CustomShape 30"/>
          <p:cNvSpPr/>
          <p:nvPr/>
        </p:nvSpPr>
        <p:spPr>
          <a:xfrm>
            <a:off x="7120800" y="2750760"/>
            <a:ext cx="83952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808080"/>
                </a:solidFill>
                <a:latin typeface="Tw Cen MT"/>
              </a:rPr>
              <a:t>Step 3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02" name="CustomShape 31"/>
          <p:cNvSpPr/>
          <p:nvPr/>
        </p:nvSpPr>
        <p:spPr>
          <a:xfrm>
            <a:off x="10045080" y="2740680"/>
            <a:ext cx="83952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808080"/>
                </a:solidFill>
                <a:latin typeface="Tw Cen MT"/>
              </a:rPr>
              <a:t>Step 4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03" name="CustomShape 32"/>
          <p:cNvSpPr/>
          <p:nvPr/>
        </p:nvSpPr>
        <p:spPr>
          <a:xfrm>
            <a:off x="3215520" y="4755960"/>
            <a:ext cx="2655000" cy="729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4" name="CustomShape 33"/>
          <p:cNvSpPr/>
          <p:nvPr/>
        </p:nvSpPr>
        <p:spPr>
          <a:xfrm>
            <a:off x="1146240" y="4766040"/>
            <a:ext cx="1418400" cy="395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zh-TW" sz="2000" spc="-1" strike="noStrike">
                <a:solidFill>
                  <a:srgbClr val="595959"/>
                </a:solidFill>
                <a:latin typeface="Tw Cen MT"/>
              </a:rPr>
              <a:t>網站擷取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05" name="CustomShape 34"/>
          <p:cNvSpPr/>
          <p:nvPr/>
        </p:nvSpPr>
        <p:spPr>
          <a:xfrm>
            <a:off x="3668400" y="4761360"/>
            <a:ext cx="1786320" cy="70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zh-TW" sz="2000" spc="-1" strike="noStrike">
                <a:solidFill>
                  <a:srgbClr val="595959"/>
                </a:solidFill>
                <a:latin typeface="Tw Cen MT"/>
              </a:rPr>
              <a:t>將擷取的資料丟進資料庫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06" name="CustomShape 35"/>
          <p:cNvSpPr/>
          <p:nvPr/>
        </p:nvSpPr>
        <p:spPr>
          <a:xfrm>
            <a:off x="6604560" y="4766760"/>
            <a:ext cx="1872000" cy="70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zh-TW" sz="2000" spc="-1" strike="noStrike">
                <a:solidFill>
                  <a:srgbClr val="595959"/>
                </a:solidFill>
                <a:latin typeface="Tw Cen MT"/>
              </a:rPr>
              <a:t>從資料庫抓取需要的資料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07" name="CustomShape 36"/>
          <p:cNvSpPr/>
          <p:nvPr/>
        </p:nvSpPr>
        <p:spPr>
          <a:xfrm>
            <a:off x="9564840" y="4772880"/>
            <a:ext cx="1799280" cy="70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zh-TW" sz="2000" spc="-1" strike="noStrike">
                <a:solidFill>
                  <a:srgbClr val="595959"/>
                </a:solidFill>
                <a:latin typeface="Tw Cen MT"/>
              </a:rPr>
              <a:t>製作圖表</a:t>
            </a:r>
            <a:endParaRPr b="0" lang="en-US" sz="2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zh-TW" sz="2000" spc="-1" strike="noStrike">
                <a:solidFill>
                  <a:srgbClr val="595959"/>
                </a:solidFill>
                <a:latin typeface="Tw Cen MT"/>
              </a:rPr>
              <a:t>視覺化輸出</a:t>
            </a:r>
            <a:endParaRPr b="0" lang="en-US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72" dur="indefinite" restart="never" nodeType="tmRoot">
          <p:childTnLst>
            <p:seq>
              <p:cTn id="173" dur="indefinite" nodeType="mainSeq">
                <p:childTnLst>
                  <p:par>
                    <p:cTn id="174" fill="hold">
                      <p:stCondLst>
                        <p:cond delay="0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nodeType="afterEffect" fill="hold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78" dur="5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79" dur="5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180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nodeType="withEffect" fill="hold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83" dur="5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84" dur="5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185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nodeType="withEffect" fill="hold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88" dur="5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89" dur="5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190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nodeType="withEffect" fill="hold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93" dur="5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94" dur="5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195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6" fill="hold">
                            <p:stCondLst>
                              <p:cond delay="500"/>
                            </p:stCondLst>
                            <p:childTnLst>
                              <p:par>
                                <p:cTn id="197" nodeType="afterEffect" fill="hold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199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0" fill="hold">
                            <p:stCondLst>
                              <p:cond delay="1000"/>
                            </p:stCondLst>
                            <p:childTnLst>
                              <p:par>
                                <p:cTn id="201" nodeType="afterEffect" fill="hold" presetClass="entr" presetID="47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03" dur="10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04" dur="10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05" dur="10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6" nodeType="withEffect" fill="hold" presetClass="entr" presetID="47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08" dur="10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09" dur="10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10" dur="10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1" nodeType="withEffect" fill="hold" presetClass="entr" presetID="47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13" dur="10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14" dur="10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15" dur="10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6" nodeType="withEffect" fill="hold" presetClass="entr" presetID="47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18" dur="10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19" dur="10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20" dur="10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2" nodeType="afterEffect" fill="hold" presetClass="entr" presetID="14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randombar(horizontal)" transition="in">
                                      <p:cBhvr additive="repl">
                                        <p:cTn id="224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5" nodeType="withEffect" fill="hold" presetClass="entr" presetID="14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randombar(horizontal)" transition="in">
                                      <p:cBhvr additive="repl">
                                        <p:cTn id="227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8" nodeType="withEffect" fill="hold" presetClass="entr" presetID="14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randombar(horizontal)" transition="in">
                                      <p:cBhvr additive="repl">
                                        <p:cTn id="230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1" nodeType="withEffect" fill="hold" presetClass="entr" presetID="14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randombar(horizontal)" transition="in">
                                      <p:cBhvr additive="repl">
                                        <p:cTn id="233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4" nodeType="withEffect" fill="hold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36" dur="5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37" dur="5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238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9" nodeType="withEffect" fill="hold" presetClass="entr" presetID="10">
                                  <p:stCondLst>
                                    <p:cond delay="0"/>
                                  </p:stCondLst>
                                  <p:endCondLst>
                                    <p:cond delay="0" evt="begin">
                                      <p:tn val="23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41" dur="500"/>
                                        <p:tgtEl>
                                          <p:spTgt spid="2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2" nodeType="withEffect" fill="hold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44" dur="5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45" dur="5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246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7" nodeType="withEffect" fill="hold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49" dur="5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50" dur="5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251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2" nodeType="withEffect" fill="hold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54" dur="5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55" dur="5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256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CustomShape 1"/>
          <p:cNvSpPr/>
          <p:nvPr/>
        </p:nvSpPr>
        <p:spPr>
          <a:xfrm>
            <a:off x="0" y="0"/>
            <a:ext cx="12191760" cy="1302120"/>
          </a:xfrm>
          <a:prstGeom prst="rect">
            <a:avLst/>
          </a:prstGeom>
          <a:solidFill>
            <a:srgbClr val="1cad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9" name="CustomShape 2"/>
          <p:cNvSpPr/>
          <p:nvPr/>
        </p:nvSpPr>
        <p:spPr>
          <a:xfrm>
            <a:off x="2608560" y="254160"/>
            <a:ext cx="7030440" cy="63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en-US" sz="3600" spc="-1" strike="noStrike">
                <a:solidFill>
                  <a:srgbClr val="ffffff"/>
                </a:solidFill>
                <a:latin typeface="Tw Cen MT Condensed"/>
              </a:rPr>
              <a:t>Import </a:t>
            </a:r>
            <a:r>
              <a:rPr b="1" lang="zh-TW" sz="3600" spc="-1" strike="noStrike">
                <a:solidFill>
                  <a:srgbClr val="ffffff"/>
                </a:solidFill>
                <a:latin typeface="Tw Cen MT Condensed"/>
              </a:rPr>
              <a:t>套件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210" name="CustomShape 3"/>
          <p:cNvSpPr/>
          <p:nvPr/>
        </p:nvSpPr>
        <p:spPr>
          <a:xfrm>
            <a:off x="0" y="1634760"/>
            <a:ext cx="12191760" cy="890640"/>
          </a:xfrm>
          <a:prstGeom prst="rect">
            <a:avLst/>
          </a:prstGeom>
          <a:solidFill>
            <a:schemeClr val="bg1">
              <a:lumMod val="85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1" name="CustomShape 4"/>
          <p:cNvSpPr/>
          <p:nvPr/>
        </p:nvSpPr>
        <p:spPr>
          <a:xfrm>
            <a:off x="293040" y="2651760"/>
            <a:ext cx="4316040" cy="1795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808080"/>
                </a:solidFill>
                <a:latin typeface="Tw Cen MT"/>
              </a:rPr>
              <a:t>selenium</a:t>
            </a:r>
            <a:r>
              <a:rPr b="0" lang="zh-TW" sz="3200" spc="-1" strike="noStrike">
                <a:solidFill>
                  <a:srgbClr val="808080"/>
                </a:solidFill>
                <a:latin typeface="Tw Cen MT"/>
              </a:rPr>
              <a:t>及</a:t>
            </a:r>
            <a:r>
              <a:rPr b="0" lang="en-US" sz="3200" spc="-1" strike="noStrike">
                <a:solidFill>
                  <a:srgbClr val="808080"/>
                </a:solidFill>
                <a:latin typeface="Tw Cen MT"/>
              </a:rPr>
              <a:t>BeautifulSoup</a:t>
            </a:r>
            <a:r>
              <a:rPr b="0" lang="zh-TW" sz="3200" spc="-1" strike="noStrike">
                <a:solidFill>
                  <a:srgbClr val="808080"/>
                </a:solidFill>
                <a:latin typeface="Tw Cen MT"/>
              </a:rPr>
              <a:t>做網站的擷取及解析</a:t>
            </a:r>
            <a:endParaRPr b="0" lang="en-US" sz="3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3200" spc="-1" strike="noStrike">
              <a:latin typeface="Arial"/>
            </a:endParaRPr>
          </a:p>
        </p:txBody>
      </p:sp>
      <p:pic>
        <p:nvPicPr>
          <p:cNvPr id="212" name="圖片 1" descr=""/>
          <p:cNvPicPr/>
          <p:nvPr/>
        </p:nvPicPr>
        <p:blipFill>
          <a:blip r:embed="rId1"/>
          <a:stretch/>
        </p:blipFill>
        <p:spPr>
          <a:xfrm>
            <a:off x="5124960" y="2651760"/>
            <a:ext cx="6400440" cy="3103560"/>
          </a:xfrm>
          <a:prstGeom prst="rect">
            <a:avLst/>
          </a:prstGeom>
          <a:ln w="0">
            <a:noFill/>
          </a:ln>
        </p:spPr>
      </p:pic>
      <p:sp>
        <p:nvSpPr>
          <p:cNvPr id="213" name="CustomShape 5"/>
          <p:cNvSpPr/>
          <p:nvPr/>
        </p:nvSpPr>
        <p:spPr>
          <a:xfrm>
            <a:off x="-95760" y="4140000"/>
            <a:ext cx="5135760" cy="179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808080"/>
                </a:solidFill>
                <a:latin typeface="Tw Cen MT"/>
              </a:rPr>
              <a:t>pandas</a:t>
            </a:r>
            <a:r>
              <a:rPr b="0" lang="zh-TW" sz="3200" spc="-1" strike="noStrike">
                <a:solidFill>
                  <a:srgbClr val="808080"/>
                </a:solidFill>
                <a:latin typeface="Tw Cen MT"/>
              </a:rPr>
              <a:t>做資料分析</a:t>
            </a:r>
            <a:endParaRPr b="0" lang="en-US" sz="3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808080"/>
                </a:solidFill>
                <a:latin typeface="Tw Cen MT"/>
              </a:rPr>
              <a:t>sqlite3</a:t>
            </a:r>
            <a:r>
              <a:rPr b="0" lang="zh-TW" sz="3200" spc="-1" strike="noStrike">
                <a:solidFill>
                  <a:srgbClr val="808080"/>
                </a:solidFill>
                <a:latin typeface="Tw Cen MT"/>
              </a:rPr>
              <a:t>連接資料庫</a:t>
            </a:r>
            <a:endParaRPr b="0" lang="en-US" sz="3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808080"/>
                </a:solidFill>
                <a:latin typeface="Tw Cen MT"/>
              </a:rPr>
              <a:t>matplotlib</a:t>
            </a:r>
            <a:r>
              <a:rPr b="0" lang="zh-TW" sz="3200" spc="-1" strike="noStrike">
                <a:solidFill>
                  <a:srgbClr val="808080"/>
                </a:solidFill>
                <a:latin typeface="Tw Cen MT"/>
              </a:rPr>
              <a:t>做視覺化</a:t>
            </a:r>
            <a:endParaRPr b="0" lang="en-US" sz="3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57" dur="indefinite" restart="never" nodeType="tmRoot">
          <p:childTnLst>
            <p:seq>
              <p:cTn id="258" dur="indefinite" nodeType="mainSeq">
                <p:childTnLst>
                  <p:par>
                    <p:cTn id="259" fill="hold">
                      <p:stCondLst>
                        <p:cond delay="0"/>
                      </p:stCondLst>
                      <p:childTnLst>
                        <p:par>
                          <p:cTn id="260" fill="hold">
                            <p:stCondLst>
                              <p:cond delay="0"/>
                            </p:stCondLst>
                            <p:childTnLst>
                              <p:par>
                                <p:cTn id="261" nodeType="afterEffect" fill="hold" presetClass="entr" presetID="14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randombar(horizontal)" transition="in">
                                      <p:cBhvr additive="repl">
                                        <p:cTn id="263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4" fill="hold">
                            <p:stCondLst>
                              <p:cond delay="500"/>
                            </p:stCondLst>
                            <p:childTnLst>
                              <p:par>
                                <p:cTn id="265" nodeType="afterEffect" fill="hold" presetClass="entr" presetID="16" presetSubtype="37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arn(outVertical)" transition="in">
                                      <p:cBhvr additive="repl">
                                        <p:cTn id="267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8" fill="hold">
                            <p:stCondLst>
                              <p:cond delay="1000"/>
                            </p:stCondLst>
                            <p:childTnLst>
                              <p:par>
                                <p:cTn id="269" nodeType="afterEffect" fill="hold" presetClass="entr" presetID="14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randombar(horizontal)" transition="in">
                                      <p:cBhvr additive="repl">
                                        <p:cTn id="271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CustomShape 1"/>
          <p:cNvSpPr/>
          <p:nvPr/>
        </p:nvSpPr>
        <p:spPr>
          <a:xfrm>
            <a:off x="0" y="-39960"/>
            <a:ext cx="12191760" cy="1302120"/>
          </a:xfrm>
          <a:prstGeom prst="rect">
            <a:avLst/>
          </a:prstGeom>
          <a:solidFill>
            <a:srgbClr val="1cad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5" name="CustomShape 2"/>
          <p:cNvSpPr/>
          <p:nvPr/>
        </p:nvSpPr>
        <p:spPr>
          <a:xfrm>
            <a:off x="2608560" y="254160"/>
            <a:ext cx="7030440" cy="118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zh-TW" sz="3600" spc="-1" strike="noStrike">
                <a:solidFill>
                  <a:srgbClr val="ffffff"/>
                </a:solidFill>
                <a:latin typeface="Tw Cen MT Condensed"/>
              </a:rPr>
              <a:t>擷取前小設定</a:t>
            </a:r>
            <a:endParaRPr b="0" lang="en-US" sz="36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3600" spc="-1" strike="noStrike">
              <a:latin typeface="Arial"/>
            </a:endParaRPr>
          </a:p>
        </p:txBody>
      </p:sp>
      <p:sp>
        <p:nvSpPr>
          <p:cNvPr id="216" name="CustomShape 3"/>
          <p:cNvSpPr/>
          <p:nvPr/>
        </p:nvSpPr>
        <p:spPr>
          <a:xfrm>
            <a:off x="0" y="1634760"/>
            <a:ext cx="12191760" cy="890640"/>
          </a:xfrm>
          <a:prstGeom prst="rect">
            <a:avLst/>
          </a:prstGeom>
          <a:solidFill>
            <a:schemeClr val="bg1">
              <a:lumMod val="85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7" name="CustomShape 4"/>
          <p:cNvSpPr/>
          <p:nvPr/>
        </p:nvSpPr>
        <p:spPr>
          <a:xfrm>
            <a:off x="1937520" y="1596600"/>
            <a:ext cx="7052760" cy="1247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zh-TW" sz="3000" spc="-1" strike="noStrike">
                <a:solidFill>
                  <a:srgbClr val="808080"/>
                </a:solidFill>
                <a:latin typeface="Tw Cen MT"/>
              </a:rPr>
              <a:t>匯入</a:t>
            </a:r>
            <a:r>
              <a:rPr b="0" lang="en-US" sz="3000" spc="-1" strike="noStrike">
                <a:solidFill>
                  <a:srgbClr val="808080"/>
                </a:solidFill>
                <a:latin typeface="Tw Cen MT"/>
              </a:rPr>
              <a:t>os</a:t>
            </a:r>
            <a:r>
              <a:rPr b="0" lang="zh-TW" sz="3000" spc="-1" strike="noStrike">
                <a:solidFill>
                  <a:srgbClr val="808080"/>
                </a:solidFill>
                <a:latin typeface="Tw Cen MT"/>
              </a:rPr>
              <a:t>套件設定所需的資料夾</a:t>
            </a:r>
            <a:endParaRPr b="0" lang="en-US" sz="3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zh-TW" sz="3000" spc="-1" strike="noStrike">
                <a:solidFill>
                  <a:srgbClr val="808080"/>
                </a:solidFill>
                <a:latin typeface="Tw Cen MT"/>
              </a:rPr>
              <a:t>設定網址連接</a:t>
            </a:r>
            <a:r>
              <a:rPr b="0" lang="en-US" sz="3000" spc="-1" strike="noStrike">
                <a:solidFill>
                  <a:srgbClr val="808080"/>
                </a:solidFill>
                <a:latin typeface="Tw Cen MT"/>
              </a:rPr>
              <a:t>webdriver</a:t>
            </a:r>
            <a:endParaRPr b="0" lang="en-US" sz="3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3000" spc="-1" strike="noStrike">
              <a:latin typeface="Arial"/>
            </a:endParaRPr>
          </a:p>
        </p:txBody>
      </p:sp>
      <p:sp>
        <p:nvSpPr>
          <p:cNvPr id="218" name="CustomShape 5"/>
          <p:cNvSpPr/>
          <p:nvPr/>
        </p:nvSpPr>
        <p:spPr>
          <a:xfrm>
            <a:off x="-601200" y="2706120"/>
            <a:ext cx="6419160" cy="1005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zh-TW" sz="2000" spc="-1" strike="noStrike">
                <a:solidFill>
                  <a:srgbClr val="595959"/>
                </a:solidFill>
                <a:latin typeface="Tw Cen MT"/>
              </a:rPr>
              <a:t>利用</a:t>
            </a:r>
            <a:r>
              <a:rPr b="0" lang="en-US" sz="2000" spc="-1" strike="noStrike">
                <a:solidFill>
                  <a:srgbClr val="595959"/>
                </a:solidFill>
                <a:latin typeface="Tw Cen MT"/>
              </a:rPr>
              <a:t>os</a:t>
            </a:r>
            <a:r>
              <a:rPr b="0" lang="zh-TW" sz="2000" spc="-1" strike="noStrike">
                <a:solidFill>
                  <a:srgbClr val="595959"/>
                </a:solidFill>
                <a:latin typeface="Tw Cen MT"/>
              </a:rPr>
              <a:t>套件建立需要的資料夾</a:t>
            </a:r>
            <a:endParaRPr b="0" lang="en-US" sz="2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zh-TW" sz="2000" spc="-1" strike="noStrike">
                <a:solidFill>
                  <a:srgbClr val="595959"/>
                </a:solidFill>
                <a:latin typeface="Tw Cen MT"/>
              </a:rPr>
              <a:t>存放爬下來的資料</a:t>
            </a:r>
            <a:endParaRPr b="0" lang="en-US" sz="2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zh-TW" sz="2000" spc="-1" strike="noStrike">
                <a:solidFill>
                  <a:srgbClr val="595959"/>
                </a:solidFill>
                <a:latin typeface="Tw Cen MT"/>
              </a:rPr>
              <a:t>以及存取</a:t>
            </a:r>
            <a:r>
              <a:rPr b="0" lang="en-US" sz="2000" spc="-1" strike="noStrike">
                <a:solidFill>
                  <a:srgbClr val="808080"/>
                </a:solidFill>
                <a:latin typeface="Tw Cen MT"/>
              </a:rPr>
              <a:t>matplotlib</a:t>
            </a:r>
            <a:r>
              <a:rPr b="0" lang="zh-TW" sz="2000" spc="-1" strike="noStrike">
                <a:solidFill>
                  <a:srgbClr val="808080"/>
                </a:solidFill>
                <a:latin typeface="Tw Cen MT"/>
              </a:rPr>
              <a:t>做視覺化的圖表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219" name="圖片 1" descr=""/>
          <p:cNvPicPr/>
          <p:nvPr/>
        </p:nvPicPr>
        <p:blipFill>
          <a:blip r:embed="rId1"/>
          <a:stretch/>
        </p:blipFill>
        <p:spPr>
          <a:xfrm>
            <a:off x="859320" y="3808800"/>
            <a:ext cx="1231920" cy="278640"/>
          </a:xfrm>
          <a:prstGeom prst="rect">
            <a:avLst/>
          </a:prstGeom>
          <a:ln w="0">
            <a:noFill/>
          </a:ln>
        </p:spPr>
      </p:pic>
      <p:pic>
        <p:nvPicPr>
          <p:cNvPr id="220" name="圖片 2" descr=""/>
          <p:cNvPicPr/>
          <p:nvPr/>
        </p:nvPicPr>
        <p:blipFill>
          <a:blip r:embed="rId2"/>
          <a:stretch/>
        </p:blipFill>
        <p:spPr>
          <a:xfrm>
            <a:off x="854640" y="4281840"/>
            <a:ext cx="3507840" cy="1738440"/>
          </a:xfrm>
          <a:prstGeom prst="rect">
            <a:avLst/>
          </a:prstGeom>
          <a:ln w="0">
            <a:noFill/>
          </a:ln>
        </p:spPr>
      </p:pic>
      <p:pic>
        <p:nvPicPr>
          <p:cNvPr id="221" name="圖片 3" descr=""/>
          <p:cNvPicPr/>
          <p:nvPr/>
        </p:nvPicPr>
        <p:blipFill>
          <a:blip r:embed="rId3"/>
          <a:stretch/>
        </p:blipFill>
        <p:spPr>
          <a:xfrm>
            <a:off x="5803920" y="3776760"/>
            <a:ext cx="5390640" cy="704520"/>
          </a:xfrm>
          <a:prstGeom prst="rect">
            <a:avLst/>
          </a:prstGeom>
          <a:ln w="0">
            <a:noFill/>
          </a:ln>
        </p:spPr>
      </p:pic>
      <p:sp>
        <p:nvSpPr>
          <p:cNvPr id="222" name="CustomShape 6"/>
          <p:cNvSpPr/>
          <p:nvPr/>
        </p:nvSpPr>
        <p:spPr>
          <a:xfrm>
            <a:off x="5147280" y="2860200"/>
            <a:ext cx="6419160" cy="70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zh-TW" sz="2000" spc="-1" strike="noStrike">
                <a:solidFill>
                  <a:srgbClr val="595959"/>
                </a:solidFill>
                <a:latin typeface="Tw Cen MT"/>
              </a:rPr>
              <a:t>使用</a:t>
            </a:r>
            <a:r>
              <a:rPr b="0" lang="en-US" sz="2000" spc="-1" strike="noStrike">
                <a:solidFill>
                  <a:srgbClr val="595959"/>
                </a:solidFill>
                <a:latin typeface="Tw Cen MT"/>
              </a:rPr>
              <a:t>webdriver</a:t>
            </a:r>
            <a:r>
              <a:rPr b="0" lang="zh-TW" sz="2000" spc="-1" strike="noStrike">
                <a:solidFill>
                  <a:srgbClr val="595959"/>
                </a:solidFill>
                <a:latin typeface="Tw Cen MT"/>
              </a:rPr>
              <a:t>啟動</a:t>
            </a:r>
            <a:r>
              <a:rPr b="0" lang="en-US" sz="2000" spc="-1" strike="noStrike">
                <a:solidFill>
                  <a:srgbClr val="595959"/>
                </a:solidFill>
                <a:latin typeface="Tw Cen MT"/>
              </a:rPr>
              <a:t>Chrome</a:t>
            </a:r>
            <a:r>
              <a:rPr b="0" lang="zh-TW" sz="2000" spc="-1" strike="noStrike">
                <a:solidFill>
                  <a:srgbClr val="595959"/>
                </a:solidFill>
                <a:latin typeface="Tw Cen MT"/>
              </a:rPr>
              <a:t>瀏覽器</a:t>
            </a:r>
            <a:endParaRPr b="0" lang="en-US" sz="2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zh-TW" sz="2000" spc="-1" strike="noStrike">
                <a:solidFill>
                  <a:srgbClr val="595959"/>
                </a:solidFill>
                <a:latin typeface="Tw Cen MT"/>
              </a:rPr>
              <a:t>並連接至設定的網址</a:t>
            </a:r>
            <a:endParaRPr b="0" lang="en-US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72" dur="indefinite" restart="never" nodeType="tmRoot">
          <p:childTnLst>
            <p:seq>
              <p:cTn id="273" dur="indefinite" nodeType="mainSeq">
                <p:childTnLst>
                  <p:par>
                    <p:cTn id="274" fill="hold">
                      <p:stCondLst>
                        <p:cond delay="0"/>
                      </p:stCondLst>
                      <p:childTnLst>
                        <p:par>
                          <p:cTn id="275" fill="hold">
                            <p:stCondLst>
                              <p:cond delay="0"/>
                            </p:stCondLst>
                            <p:childTnLst>
                              <p:par>
                                <p:cTn id="276" nodeType="afterEffect" fill="hold" presetClass="entr" presetID="14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randombar(horizontal)" transition="in">
                                      <p:cBhvr additive="repl">
                                        <p:cTn id="278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9" fill="hold">
                            <p:stCondLst>
                              <p:cond delay="500"/>
                            </p:stCondLst>
                            <p:childTnLst>
                              <p:par>
                                <p:cTn id="280" nodeType="afterEffect" fill="hold" presetClass="entr" presetID="16" presetSubtype="37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arn(outVertical)" transition="in">
                                      <p:cBhvr additive="repl">
                                        <p:cTn id="282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3" nodeType="withEffect" fill="hold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85" dur="5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86" dur="5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287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8" nodeType="withEffect" fill="hold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90" dur="5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91" dur="5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292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圖片 18" descr=""/>
          <p:cNvPicPr/>
          <p:nvPr/>
        </p:nvPicPr>
        <p:blipFill>
          <a:blip r:embed="rId1"/>
          <a:stretch/>
        </p:blipFill>
        <p:spPr>
          <a:xfrm>
            <a:off x="1027800" y="1970640"/>
            <a:ext cx="6724800" cy="4010040"/>
          </a:xfrm>
          <a:prstGeom prst="rect">
            <a:avLst/>
          </a:prstGeom>
          <a:ln w="0">
            <a:noFill/>
          </a:ln>
        </p:spPr>
      </p:pic>
      <p:sp>
        <p:nvSpPr>
          <p:cNvPr id="224" name="CustomShape 1"/>
          <p:cNvSpPr/>
          <p:nvPr/>
        </p:nvSpPr>
        <p:spPr>
          <a:xfrm>
            <a:off x="0" y="0"/>
            <a:ext cx="12191760" cy="1302120"/>
          </a:xfrm>
          <a:prstGeom prst="rect">
            <a:avLst/>
          </a:prstGeom>
          <a:solidFill>
            <a:srgbClr val="1cad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5" name="CustomShape 2"/>
          <p:cNvSpPr/>
          <p:nvPr/>
        </p:nvSpPr>
        <p:spPr>
          <a:xfrm>
            <a:off x="2608560" y="254160"/>
            <a:ext cx="7030440" cy="118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zh-TW" sz="3600" spc="-1" strike="noStrike">
                <a:solidFill>
                  <a:srgbClr val="ffffff"/>
                </a:solidFill>
                <a:latin typeface="Tw Cen MT Condensed"/>
              </a:rPr>
              <a:t>網站擷取</a:t>
            </a:r>
            <a:endParaRPr b="0" lang="en-US" sz="36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3600" spc="-1" strike="noStrike">
              <a:latin typeface="Arial"/>
            </a:endParaRPr>
          </a:p>
        </p:txBody>
      </p:sp>
      <p:sp>
        <p:nvSpPr>
          <p:cNvPr id="226" name="CustomShape 3"/>
          <p:cNvSpPr/>
          <p:nvPr/>
        </p:nvSpPr>
        <p:spPr>
          <a:xfrm flipH="1" flipV="1">
            <a:off x="5504040" y="2434680"/>
            <a:ext cx="3050640" cy="623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1cade4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7" name="CustomShape 4"/>
          <p:cNvSpPr/>
          <p:nvPr/>
        </p:nvSpPr>
        <p:spPr>
          <a:xfrm>
            <a:off x="6731640" y="3239640"/>
            <a:ext cx="6419160" cy="1005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zh-TW" sz="2000" spc="-1" strike="noStrike">
                <a:solidFill>
                  <a:srgbClr val="595959"/>
                </a:solidFill>
                <a:latin typeface="Tw Cen MT"/>
              </a:rPr>
              <a:t>在這裡使用</a:t>
            </a:r>
            <a:r>
              <a:rPr b="0" lang="en-US" sz="2000" spc="-1" strike="noStrike">
                <a:solidFill>
                  <a:srgbClr val="595959"/>
                </a:solidFill>
                <a:latin typeface="Tw Cen MT"/>
              </a:rPr>
              <a:t>BeautifulSoup</a:t>
            </a:r>
            <a:r>
              <a:rPr b="0" lang="zh-TW" sz="2000" spc="-1" strike="noStrike">
                <a:solidFill>
                  <a:srgbClr val="595959"/>
                </a:solidFill>
                <a:latin typeface="Tw Cen MT"/>
              </a:rPr>
              <a:t>來解析</a:t>
            </a:r>
            <a:endParaRPr b="0" lang="en-US" sz="2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zh-TW" sz="2000" spc="-1" strike="noStrike">
                <a:solidFill>
                  <a:srgbClr val="595959"/>
                </a:solidFill>
                <a:latin typeface="Tw Cen MT"/>
              </a:rPr>
              <a:t>剛才用</a:t>
            </a:r>
            <a:r>
              <a:rPr b="0" lang="en-US" sz="2000" spc="-1" strike="noStrike">
                <a:solidFill>
                  <a:srgbClr val="595959"/>
                </a:solidFill>
                <a:latin typeface="Tw Cen MT"/>
              </a:rPr>
              <a:t>webdriver</a:t>
            </a:r>
            <a:r>
              <a:rPr b="0" lang="zh-TW" sz="2000" spc="-1" strike="noStrike">
                <a:solidFill>
                  <a:srgbClr val="595959"/>
                </a:solidFill>
                <a:latin typeface="Tw Cen MT"/>
              </a:rPr>
              <a:t>連接到的資料</a:t>
            </a:r>
            <a:endParaRPr b="0" lang="en-US" sz="2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zh-TW" sz="2000" spc="-1" strike="noStrike">
                <a:solidFill>
                  <a:srgbClr val="595959"/>
                </a:solidFill>
                <a:latin typeface="Tw Cen MT"/>
              </a:rPr>
              <a:t>用</a:t>
            </a:r>
            <a:r>
              <a:rPr b="0" lang="en-US" sz="2000" spc="-1" strike="noStrike">
                <a:solidFill>
                  <a:srgbClr val="595959"/>
                </a:solidFill>
                <a:latin typeface="Tw Cen MT"/>
              </a:rPr>
              <a:t>lxml</a:t>
            </a:r>
            <a:r>
              <a:rPr b="0" lang="zh-TW" sz="2000" spc="-1" strike="noStrike">
                <a:solidFill>
                  <a:srgbClr val="595959"/>
                </a:solidFill>
                <a:latin typeface="Tw Cen MT"/>
              </a:rPr>
              <a:t>解析器來解析</a:t>
            </a:r>
            <a:endParaRPr b="0" lang="en-US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93" dur="indefinite" restart="never" nodeType="tmRoot">
          <p:childTnLst>
            <p:seq>
              <p:cTn id="294" dur="indefinite" nodeType="mainSeq">
                <p:childTnLst>
                  <p:par>
                    <p:cTn id="295" fill="hold">
                      <p:stCondLst>
                        <p:cond delay="0"/>
                      </p:stCondLst>
                      <p:childTnLst>
                        <p:par>
                          <p:cTn id="296" fill="hold">
                            <p:stCondLst>
                              <p:cond delay="0"/>
                            </p:stCondLst>
                            <p:childTnLst>
                              <p:par>
                                <p:cTn id="297" nodeType="withEffect" fill="hold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99" dur="5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00" dur="5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301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732</TotalTime>
  <Application>LibreOffice/7.0.6.2$Windows_X86_64 LibreOffice_project/144abb84a525d8e30c9dbbefa69cbbf2d8d4ae3b</Application>
  <AppVersion>15.0000</AppVersion>
  <Words>607</Words>
  <Paragraphs>126</Paragraphs>
  <Company>MOMODASUCAI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category>12sc.taobao.com</cp:category>
  <dcterms:created xsi:type="dcterms:W3CDTF">2014-11-06T06:08:00Z</dcterms:created>
  <dc:creator>清风素材</dc:creator>
  <dc:description>12sc.taobao.com</dc:description>
  <cp:keywords>12sc.taobao.com 12sc.taobao.com</cp:keywords>
  <dc:language>zh-TW</dc:language>
  <cp:lastModifiedBy/>
  <dcterms:modified xsi:type="dcterms:W3CDTF">2021-12-21T19:03:35Z</dcterms:modified>
  <cp:revision>179</cp:revision>
  <dc:subject>12sc.taobao.com</dc:subject>
  <dc:title>PowerPoint 演示文稿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C3C430DA2F42494F97CCF57352DE59A7</vt:lpwstr>
  </property>
  <property fmtid="{D5CDD505-2E9C-101B-9397-08002B2CF9AE}" pid="3" name="KSOProductBuildVer">
    <vt:lpwstr>2052-11.1.0.10577</vt:lpwstr>
  </property>
  <property fmtid="{D5CDD505-2E9C-101B-9397-08002B2CF9AE}" pid="4" name="Notes">
    <vt:i4>1</vt:i4>
  </property>
  <property fmtid="{D5CDD505-2E9C-101B-9397-08002B2CF9AE}" pid="5" name="PresentationFormat">
    <vt:lpwstr>寬螢幕</vt:lpwstr>
  </property>
  <property fmtid="{D5CDD505-2E9C-101B-9397-08002B2CF9AE}" pid="6" name="Slides">
    <vt:i4>28</vt:i4>
  </property>
</Properties>
</file>